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57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DD6B-EC2F-4242-BB01-3ADB2EA05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6E81A-1139-4F60-ADAD-CDBFA2DA7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A7DA-A3ED-424E-96DB-EAC43B3A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0E7B-DE6B-4599-AB9A-D6E6D1C5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98F17-D1A4-4B40-8467-04543C7A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4F3F-7F8C-4B62-83A5-552DFB19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B7699-2B3A-4817-9AC3-43FD9282F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F1A9-6856-45E2-8C6C-5C78A873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807F9-D2C6-4EE6-AE90-327FC325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0549-8F58-4348-9920-652E9FED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4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1ECD2-AC72-4B39-B658-44039FF9B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CE250-D2E2-4148-B0C4-5EEC101D4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E6582-DD76-46CC-A4B7-7889DF30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69BB8-5380-45F6-85BD-37209F96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002E-17D0-4016-AA60-4DBD5B8B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0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5B90-86EC-492C-8440-5BE029FC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4B971-FFBC-444C-9574-9D3B54B7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66CA0-A872-4564-80CA-5FEC4ECF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1036-6CDC-445C-A420-C8F19AA3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5A98F-1722-408F-9EAF-DD105A67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6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E4D1-759E-4B80-9D6F-7700A8CD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5114-CD19-406E-8705-96803BC30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8F7AF-E616-4F57-A855-C02E4119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F85F8-5B2C-49AB-ACE3-206BEDDE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9AD0B-2401-4303-B6E3-E10A4408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4CDF-BB67-47FC-BF1B-DB02A674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A57AE-432B-4C7F-AFD5-02DA1AB1A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59AFA-4DCC-4AAB-A636-A768FCC63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2A2CC-F2EE-4979-8BBC-A34D0009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4CF7A-3807-4981-82FE-9DFBEED4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DDECA-5A1A-4973-9442-C4828544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1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A80D-F0D5-4D0E-A595-37B132CF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C3DE0-C588-424F-99AD-81C63CBF6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99559-C376-4106-B5B8-DE2548E8B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C5DA3-BFFC-4144-9DE2-F9BD5D554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6C142-9FBA-441E-A2EE-8A26CD28D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3BFF5-7AB9-4517-84AF-11B4195E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63660-8C4C-44F0-BB2E-A2E06C02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85D26-D27D-4780-B4D8-652336F5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FB5D-6D01-46C3-90E2-6EF7C7DD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BEC61-F94D-46EA-93C3-3D29473C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8D31F-B3A3-44A7-BE2E-54CED001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FC639-D8CC-4126-AE01-D7ECE4FE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0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11337-DCED-48AE-9781-145604B2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0E84E-2E44-4497-B8AA-769AD7E9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588F-8746-4FE0-AB58-50B514C8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E9AD-7C5B-43BF-BC81-663C3B7F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248D-04F1-4ACE-8F99-0844D0618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34B85-1772-4F38-A7E7-EB8B511E6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84CC1-4267-4CC4-88D6-3A28AFF5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253FA-41D5-46A5-8FA6-3BB510DA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524AA-7B5D-4D45-A1D6-B2C17247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1104-3193-4DE3-9579-D9AA8F0E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3E60D-5591-47FB-8383-3CF2A6D2F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93396-1B46-429A-A1C7-6319CC46E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BB73A-2A95-4544-9F11-6D8DF3A1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2299-81B8-4894-B8B7-C1A0EF0D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117A-21AA-4F59-A2B7-7BC19EB7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5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17E4F-9347-44CD-9477-1AF2334B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CF40D-687B-4129-846D-C33C3CF7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B308-7023-40D0-A9D7-0A50FDE28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BDDD-E77C-4F65-80AE-A2B49D0566B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4102-7A5A-4E11-ABC2-D0BBAAF8E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0775C-EC89-455E-B408-FFCE8D86F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8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198B-61B4-490F-AA97-99CFA2CF3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455" y="86981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Course Project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87C98-6E1F-4B38-91BE-8941A7E9C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0455" y="3349485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Operating Systems</a:t>
            </a:r>
          </a:p>
          <a:p>
            <a:r>
              <a:rPr lang="en-US" dirty="0"/>
              <a:t>Module 2 Linux Filesystem Hierarchy</a:t>
            </a:r>
          </a:p>
        </p:txBody>
      </p:sp>
    </p:spTree>
    <p:extLst>
      <p:ext uri="{BB962C8B-B14F-4D97-AF65-F5344CB8AC3E}">
        <p14:creationId xmlns:p14="http://schemas.microsoft.com/office/powerpoint/2010/main" val="73752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7E22B-7BCB-4992-85CF-CCAF15D9C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7646"/>
            <a:ext cx="10515600" cy="933042"/>
          </a:xfrm>
        </p:spPr>
        <p:txBody>
          <a:bodyPr>
            <a:normAutofit/>
          </a:bodyPr>
          <a:lstStyle/>
          <a:p>
            <a:r>
              <a:rPr lang="en-US" sz="4000" dirty="0"/>
              <a:t>Rubric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7E413A-6A9E-428D-A079-5F9139C357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72007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153">
                  <a:extLst>
                    <a:ext uri="{9D8B030D-6E8A-4147-A177-3AD203B41FA5}">
                      <a16:colId xmlns:a16="http://schemas.microsoft.com/office/drawing/2014/main" val="2494064502"/>
                    </a:ext>
                  </a:extLst>
                </a:gridCol>
                <a:gridCol w="3523129">
                  <a:extLst>
                    <a:ext uri="{9D8B030D-6E8A-4147-A177-3AD203B41FA5}">
                      <a16:colId xmlns:a16="http://schemas.microsoft.com/office/drawing/2014/main" val="1566128757"/>
                    </a:ext>
                  </a:extLst>
                </a:gridCol>
                <a:gridCol w="2586318">
                  <a:extLst>
                    <a:ext uri="{9D8B030D-6E8A-4147-A177-3AD203B41FA5}">
                      <a16:colId xmlns:a16="http://schemas.microsoft.com/office/drawing/2014/main" val="722685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Requirement(s)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27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ea typeface="Times New Roman" panose="02020603050405020304" pitchFamily="18" charset="0"/>
                        </a:rPr>
                        <a:t>Navigate the Linux filesystem tree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 two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96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ea typeface="Times New Roman" panose="02020603050405020304" pitchFamily="18" charset="0"/>
                        </a:rPr>
                        <a:t>Create directories and files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Take a screenshot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610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ea typeface="Times New Roman" panose="02020603050405020304" pitchFamily="18" charset="0"/>
                        </a:rPr>
                        <a:t>Copy and remove directories and files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Take a screenshot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797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ea typeface="Times New Roman" panose="02020603050405020304" pitchFamily="18" charset="0"/>
                        </a:rPr>
                        <a:t>Locate directories and files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Take </a:t>
                      </a:r>
                      <a:r>
                        <a:rPr lang="en-US"/>
                        <a:t>a screenshot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162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72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3472" y="483599"/>
            <a:ext cx="8144414" cy="785949"/>
          </a:xfrm>
        </p:spPr>
        <p:txBody>
          <a:bodyPr>
            <a:noAutofit/>
          </a:bodyPr>
          <a:lstStyle/>
          <a:p>
            <a:r>
              <a:rPr lang="en-US" sz="4000" dirty="0">
                <a:ea typeface="Times New Roman" panose="02020603050405020304" pitchFamily="18" charset="0"/>
              </a:rPr>
              <a:t>Navigate the Linux filesystem tree</a:t>
            </a:r>
            <a:endParaRPr lang="en-US" sz="4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86771" y="1475060"/>
            <a:ext cx="8685056" cy="4695983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1. What is the </a:t>
            </a:r>
            <a:r>
              <a:rPr lang="en-US" sz="1800" i="1" dirty="0" err="1"/>
              <a:t>pwd</a:t>
            </a:r>
            <a:r>
              <a:rPr lang="en-US" sz="1800" dirty="0"/>
              <a:t> command an acronym for? What about the </a:t>
            </a:r>
            <a:r>
              <a:rPr lang="en-US" sz="1800" i="1" dirty="0"/>
              <a:t>cd</a:t>
            </a:r>
            <a:r>
              <a:rPr lang="en-US" sz="1800" dirty="0"/>
              <a:t> command?</a:t>
            </a:r>
          </a:p>
          <a:p>
            <a:r>
              <a:rPr lang="en-US" dirty="0"/>
              <a:t>Answer here:</a:t>
            </a:r>
          </a:p>
          <a:p>
            <a:r>
              <a:rPr lang="en-US" dirty="0" err="1"/>
              <a:t>pwd</a:t>
            </a:r>
            <a:r>
              <a:rPr lang="en-US" dirty="0"/>
              <a:t> is an acronym </a:t>
            </a:r>
            <a:r>
              <a:rPr lang="en-US" dirty="0" err="1"/>
              <a:t>fpr</a:t>
            </a:r>
            <a:r>
              <a:rPr lang="en-US" dirty="0"/>
              <a:t> working directory”. It displays the current directory path you are in within a Linux -like operating system.</a:t>
            </a:r>
          </a:p>
          <a:p>
            <a:r>
              <a:rPr lang="en-US" dirty="0"/>
              <a:t>The command cd stands for “change directory”. This command is used to move between directories or folders in a Linux-like system.</a:t>
            </a:r>
          </a:p>
          <a:p>
            <a:endParaRPr lang="en-US" dirty="0"/>
          </a:p>
          <a:p>
            <a:r>
              <a:rPr lang="en-US" sz="1800" dirty="0"/>
              <a:t>2. Explain the differences between a relative path and an absolute/full path in Linux.</a:t>
            </a:r>
          </a:p>
          <a:p>
            <a:r>
              <a:rPr lang="en-US" dirty="0"/>
              <a:t>Answer here:</a:t>
            </a:r>
          </a:p>
          <a:p>
            <a:r>
              <a:rPr lang="en-US" dirty="0"/>
              <a:t>An absolute path specifies the location of a file or directory from the root directory</a:t>
            </a:r>
          </a:p>
          <a:p>
            <a:r>
              <a:rPr lang="en-US" dirty="0"/>
              <a:t>A relative path specifies the location of a file or directory based on the current directory.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References:</a:t>
            </a:r>
          </a:p>
          <a:p>
            <a:r>
              <a:rPr lang="en-US" dirty="0"/>
              <a:t>1.Project video</a:t>
            </a:r>
          </a:p>
          <a:p>
            <a:r>
              <a:rPr lang="en-US" dirty="0"/>
              <a:t>2.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7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Create directories and files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200"/>
              <a:t>Take a screenshot of the output in Steps 5 and 6.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8A2017-FDD3-3D59-F3E4-875A788DB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7890" y="617397"/>
            <a:ext cx="6250934" cy="508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61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853443"/>
            <a:ext cx="2739435" cy="245483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000" dirty="0">
                <a:ea typeface="Times New Roman" panose="02020603050405020304" pitchFamily="18" charset="0"/>
              </a:rPr>
              <a:t>Copy and remove directories and files</a:t>
            </a:r>
            <a:endParaRPr lang="en-US" sz="40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0" y="3549728"/>
            <a:ext cx="2739435" cy="1075537"/>
          </a:xfrm>
        </p:spPr>
        <p:txBody>
          <a:bodyPr/>
          <a:lstStyle/>
          <a:p>
            <a:r>
              <a:rPr lang="en-US" sz="2000" dirty="0"/>
              <a:t>Take a screenshot of the output in Step 3.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D27B86-7FE5-6D73-89BC-DB8758EAA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013" y="519428"/>
            <a:ext cx="6295470" cy="465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4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853443"/>
            <a:ext cx="2739435" cy="194302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000" dirty="0">
                <a:ea typeface="Times New Roman" panose="02020603050405020304" pitchFamily="18" charset="0"/>
              </a:rPr>
              <a:t>Locate directories and files</a:t>
            </a:r>
            <a:endParaRPr lang="en-US" sz="40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1" y="2981557"/>
            <a:ext cx="2739435" cy="1173193"/>
          </a:xfrm>
        </p:spPr>
        <p:txBody>
          <a:bodyPr/>
          <a:lstStyle/>
          <a:p>
            <a:r>
              <a:rPr lang="en-US" sz="2000" dirty="0"/>
              <a:t>Take a screenshot of the output in Steps 5 and 6.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BA05C6-6884-FB51-1270-7C56E8FB9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006" y="455279"/>
            <a:ext cx="5702710" cy="55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21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f681fcbd-d5a2-4336-a092-82e7af704741" xsi:nil="true"/>
    <_ip_UnifiedCompliancePolicyUIAction xmlns="http://schemas.microsoft.com/sharepoint/v3" xsi:nil="true"/>
    <MigrationWizIdDocumentLibraryPermissions xmlns="f681fcbd-d5a2-4336-a092-82e7af704741" xsi:nil="true"/>
    <MigrationWizIdPermissionLevels xmlns="f681fcbd-d5a2-4336-a092-82e7af704741" xsi:nil="true"/>
    <MigrationWizId xmlns="f681fcbd-d5a2-4336-a092-82e7af704741" xsi:nil="true"/>
    <_ip_UnifiedCompliancePolicyProperties xmlns="http://schemas.microsoft.com/sharepoint/v3" xsi:nil="true"/>
    <MigrationWizIdSecurityGroups xmlns="f681fcbd-d5a2-4336-a092-82e7af70474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F29DAF2B2474CAA0976D75413A80B" ma:contentTypeVersion="20" ma:contentTypeDescription="Create a new document." ma:contentTypeScope="" ma:versionID="f1a4acc4b85180fe6975a37171a89f22">
  <xsd:schema xmlns:xsd="http://www.w3.org/2001/XMLSchema" xmlns:xs="http://www.w3.org/2001/XMLSchema" xmlns:p="http://schemas.microsoft.com/office/2006/metadata/properties" xmlns:ns1="http://schemas.microsoft.com/sharepoint/v3" xmlns:ns3="f681fcbd-d5a2-4336-a092-82e7af704741" xmlns:ns4="c9140fa4-d231-4bf2-8e30-bda3cfa5fa06" targetNamespace="http://schemas.microsoft.com/office/2006/metadata/properties" ma:root="true" ma:fieldsID="d88427010be71365af5c7bdb809d71bb" ns1:_="" ns3:_="" ns4:_="">
    <xsd:import namespace="http://schemas.microsoft.com/sharepoint/v3"/>
    <xsd:import namespace="f681fcbd-d5a2-4336-a092-82e7af704741"/>
    <xsd:import namespace="c9140fa4-d231-4bf2-8e30-bda3cfa5fa06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1fcbd-d5a2-4336-a092-82e7af704741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40fa4-d231-4bf2-8e30-bda3cfa5f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9C8190-CE04-4B04-BDD3-98C89D360309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f681fcbd-d5a2-4336-a092-82e7af704741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c9140fa4-d231-4bf2-8e30-bda3cfa5fa0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D76A087-F172-46B9-A2DB-782D42C9C2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553AF5-258F-41BE-BCB0-58C2BB724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81fcbd-d5a2-4336-a092-82e7af704741"/>
    <ds:schemaRef ds:uri="c9140fa4-d231-4bf2-8e30-bda3cfa5f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235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Course Project </vt:lpstr>
      <vt:lpstr>Rubric</vt:lpstr>
      <vt:lpstr>Navigate the Linux filesystem tree</vt:lpstr>
      <vt:lpstr>Create directories and files</vt:lpstr>
      <vt:lpstr>Copy and remove directories and files</vt:lpstr>
      <vt:lpstr>Locate directories and files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CEIS101 Module 1</dc:title>
  <dc:creator>William Sullivan</dc:creator>
  <cp:lastModifiedBy>Anita Woods</cp:lastModifiedBy>
  <cp:revision>69</cp:revision>
  <dcterms:created xsi:type="dcterms:W3CDTF">2018-12-20T22:43:36Z</dcterms:created>
  <dcterms:modified xsi:type="dcterms:W3CDTF">2024-11-09T20:07:24Z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0x01010007FF29DAF2B2474CAA0976D75413A80B</vt:lpwstr>
  </property>
</Properties>
</file>