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DD6B-EC2F-4242-BB01-3ADB2EA0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6E81A-1139-4F60-ADAD-CDBFA2DA7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A7DA-A3ED-424E-96DB-EAC43B3A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0E7B-DE6B-4599-AB9A-D6E6D1C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8F17-D1A4-4B40-8467-04543C7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4F3F-7F8C-4B62-83A5-552DFB1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B7699-2B3A-4817-9AC3-43FD9282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3F1A9-6856-45E2-8C6C-5C78A873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07F9-D2C6-4EE6-AE90-327FC325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0549-8F58-4348-9920-652E9FED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ECD2-AC72-4B39-B658-44039FF9B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CE250-D2E2-4148-B0C4-5EEC101D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6582-DD76-46CC-A4B7-7889DF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9BB8-5380-45F6-85BD-37209F9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002E-17D0-4016-AA60-4DBD5B8B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B90-86EC-492C-8440-5BE029F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B971-FFBC-444C-9574-9D3B54B7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6CA0-A872-4564-80CA-5FEC4EC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1036-6CDC-445C-A420-C8F19AA3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A98F-1722-408F-9EAF-DD105A67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E4D1-759E-4B80-9D6F-7700A8C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5114-CD19-406E-8705-96803BC3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F7AF-E616-4F57-A855-C02E411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85F8-5B2C-49AB-ACE3-206BEDDE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AD0B-2401-4303-B6E3-E10A440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CDF-BB67-47FC-BF1B-DB02A67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7AE-432B-4C7F-AFD5-02DA1AB1A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9AFA-4DCC-4AAB-A636-A768FCC6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A2CC-F2EE-4979-8BBC-A34D0009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CF7A-3807-4981-82FE-9DFBEED4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ECA-5A1A-4973-9442-C482854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A80D-F0D5-4D0E-A595-37B132C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C3DE0-C588-424F-99AD-81C63CBF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9559-C376-4106-B5B8-DE2548E8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C5DA3-BFFC-4144-9DE2-F9BD5D55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C142-9FBA-441E-A2EE-8A26CD28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BFF5-7AB9-4517-84AF-11B4195E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660-8C4C-44F0-BB2E-A2E06C0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85D26-D27D-4780-B4D8-652336F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FB5D-6D01-46C3-90E2-6EF7C7DD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BEC61-F94D-46EA-93C3-3D29473C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8D31F-B3A3-44A7-BE2E-54CED001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FC639-D8CC-4126-AE01-D7ECE4F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11337-DCED-48AE-9781-145604B2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E84E-2E44-4497-B8AA-769AD7E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88F-8746-4FE0-AB58-50B514C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E9AD-7C5B-43BF-BC81-663C3B7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248D-04F1-4ACE-8F99-0844D061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34B85-1772-4F38-A7E7-EB8B511E6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4CC1-4267-4CC4-88D6-3A28AFF5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53FA-41D5-46A5-8FA6-3BB510DA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24AA-7B5D-4D45-A1D6-B2C17247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104-3193-4DE3-9579-D9AA8F0E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3E60D-5591-47FB-8383-3CF2A6D2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3396-1B46-429A-A1C7-6319CC46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B73A-2A95-4544-9F11-6D8DF3A1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2299-81B8-4894-B8B7-C1A0EF0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117A-21AA-4F59-A2B7-7BC19EB7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7E4F-9347-44CD-9477-1AF2334B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CF40D-687B-4129-846D-C33C3CF7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308-7023-40D0-A9D7-0A50FDE28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DDD-E77C-4F65-80AE-A2B49D0566B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4102-7A5A-4E11-ABC2-D0BBAAF8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75C-EC89-455E-B408-FFCE8D86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b="1">
                <a:latin typeface="+mn-lt"/>
              </a:rPr>
              <a:t>CEIS298</a:t>
            </a:r>
            <a:br>
              <a:rPr lang="en-US" sz="8000" b="1">
                <a:latin typeface="+mn-lt"/>
              </a:rPr>
            </a:br>
            <a:r>
              <a:rPr lang="en-US" sz="8000" b="1">
                <a:latin typeface="+mn-lt"/>
              </a:rPr>
              <a:t>Module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marL="0" marR="0" algn="r">
              <a:spcBef>
                <a:spcPts val="0"/>
              </a:spcBef>
              <a:spcAft>
                <a:spcPts val="800"/>
              </a:spcAft>
            </a:pPr>
            <a:r>
              <a:rPr lang="en-US" sz="1300" b="1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a new project using Microsoft Project 2019 and add tasks</a:t>
            </a:r>
          </a:p>
          <a:p>
            <a:pPr marL="0" marR="0" algn="r">
              <a:spcBef>
                <a:spcPts val="0"/>
              </a:spcBef>
              <a:spcAft>
                <a:spcPts val="800"/>
              </a:spcAft>
            </a:pPr>
            <a:endParaRPr lang="en-US" sz="1300" b="1" kern="1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r">
              <a:spcBef>
                <a:spcPts val="0"/>
              </a:spcBef>
              <a:spcAft>
                <a:spcPts val="800"/>
              </a:spcAft>
            </a:pPr>
            <a:r>
              <a:rPr lang="en-US" sz="1300" b="1" kern="1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Name: Anita Woods</a:t>
            </a:r>
            <a:endParaRPr lang="en-US" sz="13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752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A8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CC8C3E-83DB-3B37-4F00-1CEC15EFB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2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reate a new project</a:t>
            </a:r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)</a:t>
            </a:r>
            <a:b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FC0270-D3DA-9931-BB19-9E0902B88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5417" y="640080"/>
            <a:ext cx="7292569" cy="5578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733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475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9A2B4D-2A2E-4FBD-8848-EBFF0527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2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dd tasks</a:t>
            </a:r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)</a:t>
            </a:r>
            <a:b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32381B-3958-F198-0A1F-AFCE6B198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7933" y="1583420"/>
            <a:ext cx="7347537" cy="3692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938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Document 2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794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FED6DA-2AF0-2496-6458-18D555B03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96" y="197041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32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et dependencies</a:t>
            </a:r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)</a:t>
            </a:r>
            <a:b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BA88C9-A048-15B3-5BB2-A4368E893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88" y="1216389"/>
            <a:ext cx="7347537" cy="356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4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537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8A38ED-AFB9-0334-E9C9-534B9B18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sz="3200" b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Set Duration for each task)</a:t>
            </a:r>
            <a:br>
              <a:rPr lang="en-US" sz="320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C22E7D-335F-D72B-A3D4-CFC61529A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6225" y="842097"/>
            <a:ext cx="7970255" cy="3400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3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67F7D-D68C-E9E3-1D73-BB8DFF6B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3400" b="1">
                <a:effectLst/>
                <a:latin typeface="+mn-lt"/>
                <a:ea typeface="Times New Roman" panose="02020603050405020304" pitchFamily="18" charset="0"/>
              </a:rPr>
              <a:t>Question:</a:t>
            </a:r>
            <a:r>
              <a:rPr lang="en-US" sz="340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3400" b="0" i="0" kern="1200">
                <a:effectLst/>
                <a:latin typeface="+mn-lt"/>
                <a:ea typeface="+mn-ea"/>
                <a:cs typeface="+mn-cs"/>
              </a:rPr>
              <a:t>How do you add a new task in Microsoft Project?</a:t>
            </a:r>
            <a:br>
              <a:rPr lang="en-US" sz="3400">
                <a:effectLst/>
                <a:latin typeface="+mn-lt"/>
                <a:ea typeface="Times New Roman" panose="02020603050405020304" pitchFamily="18" charset="0"/>
              </a:rPr>
            </a:br>
            <a:endParaRPr lang="en-US" sz="3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6E176-232D-C7FF-3969-373375F4D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en-US" sz="2400" dirty="0"/>
              <a:t>To add a new task in Microsoft Project</a:t>
            </a:r>
          </a:p>
          <a:p>
            <a:pPr lvl="1"/>
            <a:r>
              <a:rPr lang="en-US" dirty="0"/>
              <a:t>Open Microsoft Project</a:t>
            </a:r>
          </a:p>
          <a:p>
            <a:pPr lvl="1"/>
            <a:r>
              <a:rPr lang="en-US" dirty="0"/>
              <a:t>Once in the default view, click on the first empty row under the Task Name column.</a:t>
            </a:r>
          </a:p>
          <a:p>
            <a:pPr lvl="1"/>
            <a:r>
              <a:rPr lang="en-US" dirty="0"/>
              <a:t>Type the task name and press enter.</a:t>
            </a:r>
          </a:p>
        </p:txBody>
      </p:sp>
    </p:spTree>
    <p:extLst>
      <p:ext uri="{BB962C8B-B14F-4D97-AF65-F5344CB8AC3E}">
        <p14:creationId xmlns:p14="http://schemas.microsoft.com/office/powerpoint/2010/main" val="3726734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696D5D2CAB547A2B819CF3D13AD54" ma:contentTypeVersion="5" ma:contentTypeDescription="Create a new document." ma:contentTypeScope="" ma:versionID="70173667be4261d24c13bf2edd982181">
  <xsd:schema xmlns:xsd="http://www.w3.org/2001/XMLSchema" xmlns:xs="http://www.w3.org/2001/XMLSchema" xmlns:p="http://schemas.microsoft.com/office/2006/metadata/properties" xmlns:ns2="4904e30f-f311-4c95-b380-7778ec79a101" targetNamespace="http://schemas.microsoft.com/office/2006/metadata/properties" ma:root="true" ma:fieldsID="c70e758cb33b26bdc552be7fa4bf71c4" ns2:_="">
    <xsd:import namespace="4904e30f-f311-4c95-b380-7778ec79a1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4e30f-f311-4c95-b380-7778ec79a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EE2344-720D-4EA3-9E64-32D1425FFAF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3A5D0B-841F-4210-BEF6-36FEA16A64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CB8962-F588-47BB-9081-FD7208903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04e30f-f311-4c95-b380-7778ec79a1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CEIS298 Module 3</vt:lpstr>
      <vt:lpstr>(Create a new project) </vt:lpstr>
      <vt:lpstr>(Add tasks) </vt:lpstr>
      <vt:lpstr>(Set dependencies) </vt:lpstr>
      <vt:lpstr>(Set Duration for each task) </vt:lpstr>
      <vt:lpstr>Question: How do you add a new task in Microsoft Project?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Anita Woods</cp:lastModifiedBy>
  <cp:revision>50</cp:revision>
  <dcterms:created xsi:type="dcterms:W3CDTF">2018-12-20T22:43:36Z</dcterms:created>
  <dcterms:modified xsi:type="dcterms:W3CDTF">2025-03-20T17:42:36Z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0x010100DE8696D5D2CAB547A2B819CF3D13AD54</vt:lpwstr>
  </property>
  <property fmtid="{D5CDD505-2E9C-101B-9397-08002B2CF9AE}" pid="3" name="ArticulateGUID">
    <vt:lpwstr>A1A0B8FD-1AE8-44B8-AC17-7FF99318F840</vt:lpwstr>
  </property>
  <property fmtid="{D5CDD505-2E9C-101B-9397-08002B2CF9AE}" pid="4" name="ArticulatePath">
    <vt:lpwstr>TECH301 Project Template Module 4 Deliverable</vt:lpwstr>
  </property>
</Properties>
</file>