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 id="2147483715" r:id="rId5"/>
    <p:sldMasterId id="2147483745" r:id="rId6"/>
  </p:sldMasterIdLst>
  <p:notesMasterIdLst>
    <p:notesMasterId r:id="rId41"/>
  </p:notesMasterIdLst>
  <p:handoutMasterIdLst>
    <p:handoutMasterId r:id="rId42"/>
  </p:handoutMasterIdLst>
  <p:sldIdLst>
    <p:sldId id="429" r:id="rId7"/>
    <p:sldId id="430" r:id="rId8"/>
    <p:sldId id="391" r:id="rId9"/>
    <p:sldId id="433" r:id="rId10"/>
    <p:sldId id="426" r:id="rId11"/>
    <p:sldId id="432" r:id="rId12"/>
    <p:sldId id="257" r:id="rId13"/>
    <p:sldId id="262" r:id="rId14"/>
    <p:sldId id="263" r:id="rId15"/>
    <p:sldId id="411" r:id="rId16"/>
    <p:sldId id="434" r:id="rId17"/>
    <p:sldId id="427" r:id="rId18"/>
    <p:sldId id="261" r:id="rId19"/>
    <p:sldId id="412" r:id="rId20"/>
    <p:sldId id="413" r:id="rId21"/>
    <p:sldId id="435" r:id="rId22"/>
    <p:sldId id="436" r:id="rId23"/>
    <p:sldId id="428" r:id="rId24"/>
    <p:sldId id="416" r:id="rId25"/>
    <p:sldId id="417" r:id="rId26"/>
    <p:sldId id="418" r:id="rId27"/>
    <p:sldId id="437" r:id="rId28"/>
    <p:sldId id="438" r:id="rId29"/>
    <p:sldId id="439" r:id="rId30"/>
    <p:sldId id="440" r:id="rId31"/>
    <p:sldId id="256" r:id="rId32"/>
    <p:sldId id="260" r:id="rId33"/>
    <p:sldId id="441" r:id="rId34"/>
    <p:sldId id="423" r:id="rId35"/>
    <p:sldId id="424" r:id="rId36"/>
    <p:sldId id="425" r:id="rId37"/>
    <p:sldId id="266" r:id="rId38"/>
    <p:sldId id="264" r:id="rId39"/>
    <p:sldId id="3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autoAdjust="0"/>
  </p:normalViewPr>
  <p:slideViewPr>
    <p:cSldViewPr snapToGrid="0">
      <p:cViewPr varScale="1">
        <p:scale>
          <a:sx n="112" d="100"/>
          <a:sy n="112" d="100"/>
        </p:scale>
        <p:origin x="55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5BD50-F044-4306-A61B-88892CEEA518}" type="doc">
      <dgm:prSet loTypeId="urn:microsoft.com/office/officeart/2005/8/layout/hierarchy1" loCatId="hierarchy" qsTypeId="urn:microsoft.com/office/officeart/2005/8/quickstyle/simple4" qsCatId="simple" csTypeId="urn:microsoft.com/office/officeart/2005/8/colors/accent6_2" csCatId="accent6" phldr="1"/>
      <dgm:spPr/>
      <dgm:t>
        <a:bodyPr/>
        <a:lstStyle/>
        <a:p>
          <a:endParaRPr lang="en-US"/>
        </a:p>
      </dgm:t>
    </dgm:pt>
    <dgm:pt modelId="{0C499063-1635-43DF-9473-A89E65F3F1A7}">
      <dgm:prSet/>
      <dgm:spPr/>
      <dgm:t>
        <a:bodyPr/>
        <a:lstStyle/>
        <a:p>
          <a:r>
            <a:rPr lang="en-US" b="1" i="0" baseline="0"/>
            <a:t>CEIS106 Final Course Project</a:t>
          </a:r>
          <a:endParaRPr lang="en-US"/>
        </a:p>
      </dgm:t>
    </dgm:pt>
    <dgm:pt modelId="{8CBFFC83-5BE9-4D03-920A-0020D033FFE6}" type="parTrans" cxnId="{ABF1E1F5-32F6-41E9-BCAD-5FD3CC08A7FC}">
      <dgm:prSet/>
      <dgm:spPr/>
      <dgm:t>
        <a:bodyPr/>
        <a:lstStyle/>
        <a:p>
          <a:endParaRPr lang="en-US"/>
        </a:p>
      </dgm:t>
    </dgm:pt>
    <dgm:pt modelId="{7868610C-78B3-4764-BB7B-C6BED4501DC9}" type="sibTrans" cxnId="{ABF1E1F5-32F6-41E9-BCAD-5FD3CC08A7FC}">
      <dgm:prSet/>
      <dgm:spPr/>
      <dgm:t>
        <a:bodyPr/>
        <a:lstStyle/>
        <a:p>
          <a:endParaRPr lang="en-US"/>
        </a:p>
      </dgm:t>
    </dgm:pt>
    <dgm:pt modelId="{BDF7739A-BCDB-4998-B6CF-7F0CFFA0CB4D}">
      <dgm:prSet/>
      <dgm:spPr/>
      <dgm:t>
        <a:bodyPr/>
        <a:lstStyle/>
        <a:p>
          <a:r>
            <a:rPr lang="en-US" b="1" i="0" baseline="0" dirty="0"/>
            <a:t>December 2024</a:t>
          </a:r>
          <a:endParaRPr lang="en-US" dirty="0"/>
        </a:p>
      </dgm:t>
    </dgm:pt>
    <dgm:pt modelId="{AEC8ADFD-6C5F-471E-8F6A-F2990782A6BF}" type="parTrans" cxnId="{DDF36B07-1F01-48FC-9CFA-D01CFFB21753}">
      <dgm:prSet/>
      <dgm:spPr/>
      <dgm:t>
        <a:bodyPr/>
        <a:lstStyle/>
        <a:p>
          <a:endParaRPr lang="en-US"/>
        </a:p>
      </dgm:t>
    </dgm:pt>
    <dgm:pt modelId="{FCD5E90B-832E-43ED-B8E8-E2742114160F}" type="sibTrans" cxnId="{DDF36B07-1F01-48FC-9CFA-D01CFFB21753}">
      <dgm:prSet/>
      <dgm:spPr/>
      <dgm:t>
        <a:bodyPr/>
        <a:lstStyle/>
        <a:p>
          <a:endParaRPr lang="en-US"/>
        </a:p>
      </dgm:t>
    </dgm:pt>
    <dgm:pt modelId="{F4139D06-5E2B-4F5D-84DC-EC86C29A7121}">
      <dgm:prSet/>
      <dgm:spPr/>
      <dgm:t>
        <a:bodyPr/>
        <a:lstStyle/>
        <a:p>
          <a:r>
            <a:rPr lang="en-US" b="1" i="0" baseline="0"/>
            <a:t>Anita Woods</a:t>
          </a:r>
          <a:endParaRPr lang="en-US"/>
        </a:p>
      </dgm:t>
    </dgm:pt>
    <dgm:pt modelId="{AC5A3CE1-79CD-414B-85CE-92CE89A00D40}" type="parTrans" cxnId="{AD2BE266-D1EF-456C-8920-CFBF9238A7DC}">
      <dgm:prSet/>
      <dgm:spPr/>
      <dgm:t>
        <a:bodyPr/>
        <a:lstStyle/>
        <a:p>
          <a:endParaRPr lang="en-US"/>
        </a:p>
      </dgm:t>
    </dgm:pt>
    <dgm:pt modelId="{200BAF5F-409B-43C7-AF36-07AA8A12E3F0}" type="sibTrans" cxnId="{AD2BE266-D1EF-456C-8920-CFBF9238A7DC}">
      <dgm:prSet/>
      <dgm:spPr/>
      <dgm:t>
        <a:bodyPr/>
        <a:lstStyle/>
        <a:p>
          <a:endParaRPr lang="en-US"/>
        </a:p>
      </dgm:t>
    </dgm:pt>
    <dgm:pt modelId="{F9619F3A-0653-4243-BE94-264F09D3252E}">
      <dgm:prSet/>
      <dgm:spPr/>
      <dgm:t>
        <a:bodyPr/>
        <a:lstStyle/>
        <a:p>
          <a:r>
            <a:rPr lang="en-US" b="1" i="0" baseline="0"/>
            <a:t>Instructor: </a:t>
          </a:r>
          <a:br>
            <a:rPr lang="en-US" b="1" i="0" baseline="0"/>
          </a:br>
          <a:r>
            <a:rPr lang="en-US" b="1" i="0" baseline="0"/>
            <a:t>Allen Saylor</a:t>
          </a:r>
          <a:endParaRPr lang="en-US"/>
        </a:p>
      </dgm:t>
    </dgm:pt>
    <dgm:pt modelId="{45F9FC04-36CF-4BC4-9B84-15D12D74E621}" type="parTrans" cxnId="{D17A35A6-CF23-4B31-94E1-DA3F169C4BE3}">
      <dgm:prSet/>
      <dgm:spPr/>
      <dgm:t>
        <a:bodyPr/>
        <a:lstStyle/>
        <a:p>
          <a:endParaRPr lang="en-US"/>
        </a:p>
      </dgm:t>
    </dgm:pt>
    <dgm:pt modelId="{D1383B08-F4F3-46DB-A807-753185A638F8}" type="sibTrans" cxnId="{D17A35A6-CF23-4B31-94E1-DA3F169C4BE3}">
      <dgm:prSet/>
      <dgm:spPr/>
      <dgm:t>
        <a:bodyPr/>
        <a:lstStyle/>
        <a:p>
          <a:endParaRPr lang="en-US"/>
        </a:p>
      </dgm:t>
    </dgm:pt>
    <dgm:pt modelId="{E36A99A0-FA53-4EF7-9F9D-6EDC337FEC27}" type="pres">
      <dgm:prSet presAssocID="{3B15BD50-F044-4306-A61B-88892CEEA518}" presName="hierChild1" presStyleCnt="0">
        <dgm:presLayoutVars>
          <dgm:chPref val="1"/>
          <dgm:dir/>
          <dgm:animOne val="branch"/>
          <dgm:animLvl val="lvl"/>
          <dgm:resizeHandles/>
        </dgm:presLayoutVars>
      </dgm:prSet>
      <dgm:spPr/>
    </dgm:pt>
    <dgm:pt modelId="{DD98BFAE-99D9-47BD-9376-5890CBB27A2C}" type="pres">
      <dgm:prSet presAssocID="{0C499063-1635-43DF-9473-A89E65F3F1A7}" presName="hierRoot1" presStyleCnt="0"/>
      <dgm:spPr/>
    </dgm:pt>
    <dgm:pt modelId="{9A8C7AA5-188F-4494-8D0C-93A6DA682812}" type="pres">
      <dgm:prSet presAssocID="{0C499063-1635-43DF-9473-A89E65F3F1A7}" presName="composite" presStyleCnt="0"/>
      <dgm:spPr/>
    </dgm:pt>
    <dgm:pt modelId="{BA20D411-F3DF-4894-9150-0A307AE1DE38}" type="pres">
      <dgm:prSet presAssocID="{0C499063-1635-43DF-9473-A89E65F3F1A7}" presName="background" presStyleLbl="node0" presStyleIdx="0" presStyleCnt="4"/>
      <dgm:spPr/>
    </dgm:pt>
    <dgm:pt modelId="{CA5EC315-2DD7-43BF-B778-D5CA791F8EBF}" type="pres">
      <dgm:prSet presAssocID="{0C499063-1635-43DF-9473-A89E65F3F1A7}" presName="text" presStyleLbl="fgAcc0" presStyleIdx="0" presStyleCnt="4">
        <dgm:presLayoutVars>
          <dgm:chPref val="3"/>
        </dgm:presLayoutVars>
      </dgm:prSet>
      <dgm:spPr/>
    </dgm:pt>
    <dgm:pt modelId="{A087E31D-C4F5-41A7-9937-67CC4EF13614}" type="pres">
      <dgm:prSet presAssocID="{0C499063-1635-43DF-9473-A89E65F3F1A7}" presName="hierChild2" presStyleCnt="0"/>
      <dgm:spPr/>
    </dgm:pt>
    <dgm:pt modelId="{A0284796-15B7-49FD-93DC-D0CC791166CA}" type="pres">
      <dgm:prSet presAssocID="{BDF7739A-BCDB-4998-B6CF-7F0CFFA0CB4D}" presName="hierRoot1" presStyleCnt="0"/>
      <dgm:spPr/>
    </dgm:pt>
    <dgm:pt modelId="{1829F445-302B-4550-8591-7FD902FF53E9}" type="pres">
      <dgm:prSet presAssocID="{BDF7739A-BCDB-4998-B6CF-7F0CFFA0CB4D}" presName="composite" presStyleCnt="0"/>
      <dgm:spPr/>
    </dgm:pt>
    <dgm:pt modelId="{7D31FA4E-791F-48B2-8419-4625E81B4A93}" type="pres">
      <dgm:prSet presAssocID="{BDF7739A-BCDB-4998-B6CF-7F0CFFA0CB4D}" presName="background" presStyleLbl="node0" presStyleIdx="1" presStyleCnt="4"/>
      <dgm:spPr/>
    </dgm:pt>
    <dgm:pt modelId="{55F37C29-C346-44D8-BEED-498F3A8B6824}" type="pres">
      <dgm:prSet presAssocID="{BDF7739A-BCDB-4998-B6CF-7F0CFFA0CB4D}" presName="text" presStyleLbl="fgAcc0" presStyleIdx="1" presStyleCnt="4">
        <dgm:presLayoutVars>
          <dgm:chPref val="3"/>
        </dgm:presLayoutVars>
      </dgm:prSet>
      <dgm:spPr/>
    </dgm:pt>
    <dgm:pt modelId="{027D7041-F90C-4E5A-9CF8-70EB37E84668}" type="pres">
      <dgm:prSet presAssocID="{BDF7739A-BCDB-4998-B6CF-7F0CFFA0CB4D}" presName="hierChild2" presStyleCnt="0"/>
      <dgm:spPr/>
    </dgm:pt>
    <dgm:pt modelId="{4F982118-3C6B-42E8-B1DD-CFAC61891CE9}" type="pres">
      <dgm:prSet presAssocID="{F4139D06-5E2B-4F5D-84DC-EC86C29A7121}" presName="hierRoot1" presStyleCnt="0"/>
      <dgm:spPr/>
    </dgm:pt>
    <dgm:pt modelId="{3F9A568D-DA86-4B91-9678-4DB14A6CAEF3}" type="pres">
      <dgm:prSet presAssocID="{F4139D06-5E2B-4F5D-84DC-EC86C29A7121}" presName="composite" presStyleCnt="0"/>
      <dgm:spPr/>
    </dgm:pt>
    <dgm:pt modelId="{6B1082BE-3614-4C7E-9B96-C90EC27789AE}" type="pres">
      <dgm:prSet presAssocID="{F4139D06-5E2B-4F5D-84DC-EC86C29A7121}" presName="background" presStyleLbl="node0" presStyleIdx="2" presStyleCnt="4"/>
      <dgm:spPr/>
    </dgm:pt>
    <dgm:pt modelId="{BD1EC169-914C-49AB-8CA5-C09891424999}" type="pres">
      <dgm:prSet presAssocID="{F4139D06-5E2B-4F5D-84DC-EC86C29A7121}" presName="text" presStyleLbl="fgAcc0" presStyleIdx="2" presStyleCnt="4">
        <dgm:presLayoutVars>
          <dgm:chPref val="3"/>
        </dgm:presLayoutVars>
      </dgm:prSet>
      <dgm:spPr/>
    </dgm:pt>
    <dgm:pt modelId="{68E9457D-C50B-4AC5-9ACF-6C658B98F4E7}" type="pres">
      <dgm:prSet presAssocID="{F4139D06-5E2B-4F5D-84DC-EC86C29A7121}" presName="hierChild2" presStyleCnt="0"/>
      <dgm:spPr/>
    </dgm:pt>
    <dgm:pt modelId="{50CF648C-5C5E-4FA9-A3CC-959B444D88C4}" type="pres">
      <dgm:prSet presAssocID="{F9619F3A-0653-4243-BE94-264F09D3252E}" presName="hierRoot1" presStyleCnt="0"/>
      <dgm:spPr/>
    </dgm:pt>
    <dgm:pt modelId="{00BD8830-7ED2-4CB1-BF0C-A121ABD240FD}" type="pres">
      <dgm:prSet presAssocID="{F9619F3A-0653-4243-BE94-264F09D3252E}" presName="composite" presStyleCnt="0"/>
      <dgm:spPr/>
    </dgm:pt>
    <dgm:pt modelId="{927762FD-2AEF-4255-A2BC-1B2979A117D3}" type="pres">
      <dgm:prSet presAssocID="{F9619F3A-0653-4243-BE94-264F09D3252E}" presName="background" presStyleLbl="node0" presStyleIdx="3" presStyleCnt="4"/>
      <dgm:spPr/>
    </dgm:pt>
    <dgm:pt modelId="{3BCC3683-1B2B-4E1A-B4F4-9C8939DF60A9}" type="pres">
      <dgm:prSet presAssocID="{F9619F3A-0653-4243-BE94-264F09D3252E}" presName="text" presStyleLbl="fgAcc0" presStyleIdx="3" presStyleCnt="4">
        <dgm:presLayoutVars>
          <dgm:chPref val="3"/>
        </dgm:presLayoutVars>
      </dgm:prSet>
      <dgm:spPr/>
    </dgm:pt>
    <dgm:pt modelId="{96BD11A7-D9E6-47A3-82F8-CCD42B73D5A4}" type="pres">
      <dgm:prSet presAssocID="{F9619F3A-0653-4243-BE94-264F09D3252E}" presName="hierChild2" presStyleCnt="0"/>
      <dgm:spPr/>
    </dgm:pt>
  </dgm:ptLst>
  <dgm:cxnLst>
    <dgm:cxn modelId="{DDF36B07-1F01-48FC-9CFA-D01CFFB21753}" srcId="{3B15BD50-F044-4306-A61B-88892CEEA518}" destId="{BDF7739A-BCDB-4998-B6CF-7F0CFFA0CB4D}" srcOrd="1" destOrd="0" parTransId="{AEC8ADFD-6C5F-471E-8F6A-F2990782A6BF}" sibTransId="{FCD5E90B-832E-43ED-B8E8-E2742114160F}"/>
    <dgm:cxn modelId="{AD2BE266-D1EF-456C-8920-CFBF9238A7DC}" srcId="{3B15BD50-F044-4306-A61B-88892CEEA518}" destId="{F4139D06-5E2B-4F5D-84DC-EC86C29A7121}" srcOrd="2" destOrd="0" parTransId="{AC5A3CE1-79CD-414B-85CE-92CE89A00D40}" sibTransId="{200BAF5F-409B-43C7-AF36-07AA8A12E3F0}"/>
    <dgm:cxn modelId="{62178367-7A0F-48B7-9F36-640E37936A89}" type="presOf" srcId="{F9619F3A-0653-4243-BE94-264F09D3252E}" destId="{3BCC3683-1B2B-4E1A-B4F4-9C8939DF60A9}" srcOrd="0" destOrd="0" presId="urn:microsoft.com/office/officeart/2005/8/layout/hierarchy1"/>
    <dgm:cxn modelId="{15D80083-7049-4F47-BA08-F1428C2B9569}" type="presOf" srcId="{3B15BD50-F044-4306-A61B-88892CEEA518}" destId="{E36A99A0-FA53-4EF7-9F9D-6EDC337FEC27}" srcOrd="0" destOrd="0" presId="urn:microsoft.com/office/officeart/2005/8/layout/hierarchy1"/>
    <dgm:cxn modelId="{D17A35A6-CF23-4B31-94E1-DA3F169C4BE3}" srcId="{3B15BD50-F044-4306-A61B-88892CEEA518}" destId="{F9619F3A-0653-4243-BE94-264F09D3252E}" srcOrd="3" destOrd="0" parTransId="{45F9FC04-36CF-4BC4-9B84-15D12D74E621}" sibTransId="{D1383B08-F4F3-46DB-A807-753185A638F8}"/>
    <dgm:cxn modelId="{66CCFBF4-C081-4503-AB6A-17CBA9FB22AB}" type="presOf" srcId="{BDF7739A-BCDB-4998-B6CF-7F0CFFA0CB4D}" destId="{55F37C29-C346-44D8-BEED-498F3A8B6824}" srcOrd="0" destOrd="0" presId="urn:microsoft.com/office/officeart/2005/8/layout/hierarchy1"/>
    <dgm:cxn modelId="{ABF1E1F5-32F6-41E9-BCAD-5FD3CC08A7FC}" srcId="{3B15BD50-F044-4306-A61B-88892CEEA518}" destId="{0C499063-1635-43DF-9473-A89E65F3F1A7}" srcOrd="0" destOrd="0" parTransId="{8CBFFC83-5BE9-4D03-920A-0020D033FFE6}" sibTransId="{7868610C-78B3-4764-BB7B-C6BED4501DC9}"/>
    <dgm:cxn modelId="{06341FFA-26DE-4487-A842-7C751EB2BC4C}" type="presOf" srcId="{F4139D06-5E2B-4F5D-84DC-EC86C29A7121}" destId="{BD1EC169-914C-49AB-8CA5-C09891424999}" srcOrd="0" destOrd="0" presId="urn:microsoft.com/office/officeart/2005/8/layout/hierarchy1"/>
    <dgm:cxn modelId="{3F39C7FD-7510-401B-821C-C760A1816510}" type="presOf" srcId="{0C499063-1635-43DF-9473-A89E65F3F1A7}" destId="{CA5EC315-2DD7-43BF-B778-D5CA791F8EBF}" srcOrd="0" destOrd="0" presId="urn:microsoft.com/office/officeart/2005/8/layout/hierarchy1"/>
    <dgm:cxn modelId="{AAA469AB-CA3E-415D-9885-9810EBEE8127}" type="presParOf" srcId="{E36A99A0-FA53-4EF7-9F9D-6EDC337FEC27}" destId="{DD98BFAE-99D9-47BD-9376-5890CBB27A2C}" srcOrd="0" destOrd="0" presId="urn:microsoft.com/office/officeart/2005/8/layout/hierarchy1"/>
    <dgm:cxn modelId="{E36088B0-4A0B-4ADA-94D0-B1D3BE58D054}" type="presParOf" srcId="{DD98BFAE-99D9-47BD-9376-5890CBB27A2C}" destId="{9A8C7AA5-188F-4494-8D0C-93A6DA682812}" srcOrd="0" destOrd="0" presId="urn:microsoft.com/office/officeart/2005/8/layout/hierarchy1"/>
    <dgm:cxn modelId="{43B39916-A137-4790-A5BF-AB3BD2F55F48}" type="presParOf" srcId="{9A8C7AA5-188F-4494-8D0C-93A6DA682812}" destId="{BA20D411-F3DF-4894-9150-0A307AE1DE38}" srcOrd="0" destOrd="0" presId="urn:microsoft.com/office/officeart/2005/8/layout/hierarchy1"/>
    <dgm:cxn modelId="{B8DFB8D2-E504-4A84-831A-191FD8564109}" type="presParOf" srcId="{9A8C7AA5-188F-4494-8D0C-93A6DA682812}" destId="{CA5EC315-2DD7-43BF-B778-D5CA791F8EBF}" srcOrd="1" destOrd="0" presId="urn:microsoft.com/office/officeart/2005/8/layout/hierarchy1"/>
    <dgm:cxn modelId="{3A9A5313-249C-4F7C-99C3-D63056533CE0}" type="presParOf" srcId="{DD98BFAE-99D9-47BD-9376-5890CBB27A2C}" destId="{A087E31D-C4F5-41A7-9937-67CC4EF13614}" srcOrd="1" destOrd="0" presId="urn:microsoft.com/office/officeart/2005/8/layout/hierarchy1"/>
    <dgm:cxn modelId="{62B7F7EC-D1BE-4DE5-A6D3-5FAD5FF2BA61}" type="presParOf" srcId="{E36A99A0-FA53-4EF7-9F9D-6EDC337FEC27}" destId="{A0284796-15B7-49FD-93DC-D0CC791166CA}" srcOrd="1" destOrd="0" presId="urn:microsoft.com/office/officeart/2005/8/layout/hierarchy1"/>
    <dgm:cxn modelId="{46618356-3674-4A02-A16B-41716A689DE4}" type="presParOf" srcId="{A0284796-15B7-49FD-93DC-D0CC791166CA}" destId="{1829F445-302B-4550-8591-7FD902FF53E9}" srcOrd="0" destOrd="0" presId="urn:microsoft.com/office/officeart/2005/8/layout/hierarchy1"/>
    <dgm:cxn modelId="{C4CCFEC7-49E1-423C-93AD-C08BCD97D44B}" type="presParOf" srcId="{1829F445-302B-4550-8591-7FD902FF53E9}" destId="{7D31FA4E-791F-48B2-8419-4625E81B4A93}" srcOrd="0" destOrd="0" presId="urn:microsoft.com/office/officeart/2005/8/layout/hierarchy1"/>
    <dgm:cxn modelId="{73F59D29-8A8E-4446-A3DF-D2C3BB5EC45B}" type="presParOf" srcId="{1829F445-302B-4550-8591-7FD902FF53E9}" destId="{55F37C29-C346-44D8-BEED-498F3A8B6824}" srcOrd="1" destOrd="0" presId="urn:microsoft.com/office/officeart/2005/8/layout/hierarchy1"/>
    <dgm:cxn modelId="{0467C083-F8EA-41E6-B102-00DAD158AB2F}" type="presParOf" srcId="{A0284796-15B7-49FD-93DC-D0CC791166CA}" destId="{027D7041-F90C-4E5A-9CF8-70EB37E84668}" srcOrd="1" destOrd="0" presId="urn:microsoft.com/office/officeart/2005/8/layout/hierarchy1"/>
    <dgm:cxn modelId="{95E1D49B-0C50-453E-B8D5-63E2E21AF5AE}" type="presParOf" srcId="{E36A99A0-FA53-4EF7-9F9D-6EDC337FEC27}" destId="{4F982118-3C6B-42E8-B1DD-CFAC61891CE9}" srcOrd="2" destOrd="0" presId="urn:microsoft.com/office/officeart/2005/8/layout/hierarchy1"/>
    <dgm:cxn modelId="{27F37763-64C1-4321-86E1-DF886D2078E9}" type="presParOf" srcId="{4F982118-3C6B-42E8-B1DD-CFAC61891CE9}" destId="{3F9A568D-DA86-4B91-9678-4DB14A6CAEF3}" srcOrd="0" destOrd="0" presId="urn:microsoft.com/office/officeart/2005/8/layout/hierarchy1"/>
    <dgm:cxn modelId="{5E3B6455-8C08-425C-9E19-1D5179AC88E3}" type="presParOf" srcId="{3F9A568D-DA86-4B91-9678-4DB14A6CAEF3}" destId="{6B1082BE-3614-4C7E-9B96-C90EC27789AE}" srcOrd="0" destOrd="0" presId="urn:microsoft.com/office/officeart/2005/8/layout/hierarchy1"/>
    <dgm:cxn modelId="{EE164F65-DB82-49CC-957E-B6F9748E2BBC}" type="presParOf" srcId="{3F9A568D-DA86-4B91-9678-4DB14A6CAEF3}" destId="{BD1EC169-914C-49AB-8CA5-C09891424999}" srcOrd="1" destOrd="0" presId="urn:microsoft.com/office/officeart/2005/8/layout/hierarchy1"/>
    <dgm:cxn modelId="{1D12CECB-517E-410C-A236-91262230DF82}" type="presParOf" srcId="{4F982118-3C6B-42E8-B1DD-CFAC61891CE9}" destId="{68E9457D-C50B-4AC5-9ACF-6C658B98F4E7}" srcOrd="1" destOrd="0" presId="urn:microsoft.com/office/officeart/2005/8/layout/hierarchy1"/>
    <dgm:cxn modelId="{5AED375F-8F86-42B9-B2B7-459E25657360}" type="presParOf" srcId="{E36A99A0-FA53-4EF7-9F9D-6EDC337FEC27}" destId="{50CF648C-5C5E-4FA9-A3CC-959B444D88C4}" srcOrd="3" destOrd="0" presId="urn:microsoft.com/office/officeart/2005/8/layout/hierarchy1"/>
    <dgm:cxn modelId="{9D2207E2-89B9-4772-B2C8-09F125C2B698}" type="presParOf" srcId="{50CF648C-5C5E-4FA9-A3CC-959B444D88C4}" destId="{00BD8830-7ED2-4CB1-BF0C-A121ABD240FD}" srcOrd="0" destOrd="0" presId="urn:microsoft.com/office/officeart/2005/8/layout/hierarchy1"/>
    <dgm:cxn modelId="{F0369F0A-5291-4B5D-8CFA-57AFD85550F5}" type="presParOf" srcId="{00BD8830-7ED2-4CB1-BF0C-A121ABD240FD}" destId="{927762FD-2AEF-4255-A2BC-1B2979A117D3}" srcOrd="0" destOrd="0" presId="urn:microsoft.com/office/officeart/2005/8/layout/hierarchy1"/>
    <dgm:cxn modelId="{1D50CE2E-8403-4C65-80CE-31A2468EE6F9}" type="presParOf" srcId="{00BD8830-7ED2-4CB1-BF0C-A121ABD240FD}" destId="{3BCC3683-1B2B-4E1A-B4F4-9C8939DF60A9}" srcOrd="1" destOrd="0" presId="urn:microsoft.com/office/officeart/2005/8/layout/hierarchy1"/>
    <dgm:cxn modelId="{7396E9F6-BAB9-4B70-AFFC-1DB3EFEFB699}" type="presParOf" srcId="{50CF648C-5C5E-4FA9-A3CC-959B444D88C4}" destId="{96BD11A7-D9E6-47A3-82F8-CCD42B73D5A4}"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3F09C6-04D9-4747-9DE2-07575D6EA62F}"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46000266-EE91-4AD6-963A-DB4DCA6C0DB6}">
      <dgm:prSet/>
      <dgm:spPr/>
      <dgm:t>
        <a:bodyPr/>
        <a:lstStyle/>
        <a:p>
          <a:r>
            <a:rPr lang="en-US" b="1"/>
            <a:t>1. What is the </a:t>
          </a:r>
          <a:r>
            <a:rPr lang="en-US" b="1" i="1"/>
            <a:t>pwd</a:t>
          </a:r>
          <a:r>
            <a:rPr lang="en-US" b="1"/>
            <a:t> command an acronym for? What about the </a:t>
          </a:r>
          <a:r>
            <a:rPr lang="en-US" b="1" i="1"/>
            <a:t>cd</a:t>
          </a:r>
          <a:r>
            <a:rPr lang="en-US" b="1"/>
            <a:t> command?</a:t>
          </a:r>
          <a:endParaRPr lang="en-US"/>
        </a:p>
      </dgm:t>
    </dgm:pt>
    <dgm:pt modelId="{43C96A9D-32D4-4A07-ABF7-4AFE8EDC9E6C}" type="parTrans" cxnId="{746651C3-FD2E-4774-8881-5230DFC6F441}">
      <dgm:prSet/>
      <dgm:spPr/>
      <dgm:t>
        <a:bodyPr/>
        <a:lstStyle/>
        <a:p>
          <a:endParaRPr lang="en-US"/>
        </a:p>
      </dgm:t>
    </dgm:pt>
    <dgm:pt modelId="{7D5F03F9-822E-4BFD-BD23-58522D60AAA1}" type="sibTrans" cxnId="{746651C3-FD2E-4774-8881-5230DFC6F441}">
      <dgm:prSet/>
      <dgm:spPr/>
      <dgm:t>
        <a:bodyPr/>
        <a:lstStyle/>
        <a:p>
          <a:endParaRPr lang="en-US"/>
        </a:p>
      </dgm:t>
    </dgm:pt>
    <dgm:pt modelId="{54896DFC-03BD-448D-A32B-18CB2025211A}">
      <dgm:prSet/>
      <dgm:spPr/>
      <dgm:t>
        <a:bodyPr/>
        <a:lstStyle/>
        <a:p>
          <a:r>
            <a:rPr lang="en-US" b="1" dirty="0"/>
            <a:t>Answer:</a:t>
          </a:r>
          <a:endParaRPr lang="en-US" dirty="0"/>
        </a:p>
      </dgm:t>
    </dgm:pt>
    <dgm:pt modelId="{6758A338-2A94-48F4-AADF-18F00F3F6F35}" type="parTrans" cxnId="{B4E12485-4889-4CC8-90C1-B050F346FC78}">
      <dgm:prSet/>
      <dgm:spPr/>
      <dgm:t>
        <a:bodyPr/>
        <a:lstStyle/>
        <a:p>
          <a:endParaRPr lang="en-US"/>
        </a:p>
      </dgm:t>
    </dgm:pt>
    <dgm:pt modelId="{6DB1FD6A-80F2-4CC0-81BB-0A33A2F21828}" type="sibTrans" cxnId="{B4E12485-4889-4CC8-90C1-B050F346FC78}">
      <dgm:prSet/>
      <dgm:spPr/>
      <dgm:t>
        <a:bodyPr/>
        <a:lstStyle/>
        <a:p>
          <a:endParaRPr lang="en-US"/>
        </a:p>
      </dgm:t>
    </dgm:pt>
    <dgm:pt modelId="{2617D5AD-B363-44F5-A7DD-719CCAC75143}">
      <dgm:prSet/>
      <dgm:spPr/>
      <dgm:t>
        <a:bodyPr/>
        <a:lstStyle/>
        <a:p>
          <a:r>
            <a:rPr lang="en-US" b="1"/>
            <a:t>pwd is an acronym fpr working directory”. It displays the current directory path you are in within a Linux -like operating system.</a:t>
          </a:r>
          <a:endParaRPr lang="en-US"/>
        </a:p>
      </dgm:t>
    </dgm:pt>
    <dgm:pt modelId="{101105B5-A8CD-4196-8F43-BDB853ECD448}" type="parTrans" cxnId="{3A1A2FBD-8A8A-4C0D-A56B-BA9F256343E4}">
      <dgm:prSet/>
      <dgm:spPr/>
      <dgm:t>
        <a:bodyPr/>
        <a:lstStyle/>
        <a:p>
          <a:endParaRPr lang="en-US"/>
        </a:p>
      </dgm:t>
    </dgm:pt>
    <dgm:pt modelId="{AEFF1B35-B080-41A7-9CE4-F08769212C46}" type="sibTrans" cxnId="{3A1A2FBD-8A8A-4C0D-A56B-BA9F256343E4}">
      <dgm:prSet/>
      <dgm:spPr/>
      <dgm:t>
        <a:bodyPr/>
        <a:lstStyle/>
        <a:p>
          <a:endParaRPr lang="en-US"/>
        </a:p>
      </dgm:t>
    </dgm:pt>
    <dgm:pt modelId="{20928329-3B06-4354-B18D-B9BFFFA31EC5}">
      <dgm:prSet/>
      <dgm:spPr/>
      <dgm:t>
        <a:bodyPr/>
        <a:lstStyle/>
        <a:p>
          <a:r>
            <a:rPr lang="en-US" b="1" dirty="0"/>
            <a:t>The command cd stands for “change directory”. This command is used to move between directories or folders in a Linux-like system.</a:t>
          </a:r>
          <a:endParaRPr lang="en-US" dirty="0"/>
        </a:p>
      </dgm:t>
    </dgm:pt>
    <dgm:pt modelId="{9CA5E997-61D4-41FF-8912-81CB302F8CE4}" type="parTrans" cxnId="{DFE3D057-CA29-4F16-B2C7-B8448ACF9756}">
      <dgm:prSet/>
      <dgm:spPr/>
      <dgm:t>
        <a:bodyPr/>
        <a:lstStyle/>
        <a:p>
          <a:endParaRPr lang="en-US"/>
        </a:p>
      </dgm:t>
    </dgm:pt>
    <dgm:pt modelId="{F6A99A4E-7BA7-4516-947F-46B4D028E2E2}" type="sibTrans" cxnId="{DFE3D057-CA29-4F16-B2C7-B8448ACF9756}">
      <dgm:prSet/>
      <dgm:spPr/>
      <dgm:t>
        <a:bodyPr/>
        <a:lstStyle/>
        <a:p>
          <a:endParaRPr lang="en-US"/>
        </a:p>
      </dgm:t>
    </dgm:pt>
    <dgm:pt modelId="{0C0B612D-5AAA-4182-8218-DD7AC83BD6FE}">
      <dgm:prSet/>
      <dgm:spPr/>
      <dgm:t>
        <a:bodyPr/>
        <a:lstStyle/>
        <a:p>
          <a:r>
            <a:rPr lang="en-US" b="1"/>
            <a:t>2. Explain the differences between a relative path and an absolute/full path in Linux.</a:t>
          </a:r>
          <a:endParaRPr lang="en-US"/>
        </a:p>
      </dgm:t>
    </dgm:pt>
    <dgm:pt modelId="{8440BDDB-35B0-42D7-A02C-E36D2F0687A3}" type="parTrans" cxnId="{0506B5F5-3737-4460-951E-5C01A52FDE40}">
      <dgm:prSet/>
      <dgm:spPr/>
      <dgm:t>
        <a:bodyPr/>
        <a:lstStyle/>
        <a:p>
          <a:endParaRPr lang="en-US"/>
        </a:p>
      </dgm:t>
    </dgm:pt>
    <dgm:pt modelId="{FF639874-AAE6-4A94-85E6-B385000CACAD}" type="sibTrans" cxnId="{0506B5F5-3737-4460-951E-5C01A52FDE40}">
      <dgm:prSet/>
      <dgm:spPr/>
      <dgm:t>
        <a:bodyPr/>
        <a:lstStyle/>
        <a:p>
          <a:endParaRPr lang="en-US"/>
        </a:p>
      </dgm:t>
    </dgm:pt>
    <dgm:pt modelId="{B9D4C038-19AE-4000-96D4-BB723E82F3E1}">
      <dgm:prSet/>
      <dgm:spPr/>
      <dgm:t>
        <a:bodyPr/>
        <a:lstStyle/>
        <a:p>
          <a:r>
            <a:rPr lang="en-US" b="1" dirty="0"/>
            <a:t>Answer:</a:t>
          </a:r>
          <a:endParaRPr lang="en-US" dirty="0"/>
        </a:p>
      </dgm:t>
    </dgm:pt>
    <dgm:pt modelId="{BBBA176E-4AF1-4943-BA62-77E95074137E}" type="parTrans" cxnId="{0C91C5B3-A473-4934-8DCF-6CA2CD2971F8}">
      <dgm:prSet/>
      <dgm:spPr/>
      <dgm:t>
        <a:bodyPr/>
        <a:lstStyle/>
        <a:p>
          <a:endParaRPr lang="en-US"/>
        </a:p>
      </dgm:t>
    </dgm:pt>
    <dgm:pt modelId="{6BE46185-BE0C-4876-B5FF-D565DA62EB47}" type="sibTrans" cxnId="{0C91C5B3-A473-4934-8DCF-6CA2CD2971F8}">
      <dgm:prSet/>
      <dgm:spPr/>
      <dgm:t>
        <a:bodyPr/>
        <a:lstStyle/>
        <a:p>
          <a:endParaRPr lang="en-US"/>
        </a:p>
      </dgm:t>
    </dgm:pt>
    <dgm:pt modelId="{A71DD176-C784-49E2-8FB2-248C85E5475E}">
      <dgm:prSet/>
      <dgm:spPr/>
      <dgm:t>
        <a:bodyPr/>
        <a:lstStyle/>
        <a:p>
          <a:r>
            <a:rPr lang="en-US" b="1"/>
            <a:t>An absolute path specifies the location of a file or directory from the root directory</a:t>
          </a:r>
          <a:endParaRPr lang="en-US"/>
        </a:p>
      </dgm:t>
    </dgm:pt>
    <dgm:pt modelId="{15E635EE-6F33-4279-B994-C0D35904C1AF}" type="parTrans" cxnId="{BF936768-34AF-4551-A7BD-025EC2D78382}">
      <dgm:prSet/>
      <dgm:spPr/>
      <dgm:t>
        <a:bodyPr/>
        <a:lstStyle/>
        <a:p>
          <a:endParaRPr lang="en-US"/>
        </a:p>
      </dgm:t>
    </dgm:pt>
    <dgm:pt modelId="{032D5CBB-1A08-46CF-8399-6F79A8F38DCE}" type="sibTrans" cxnId="{BF936768-34AF-4551-A7BD-025EC2D78382}">
      <dgm:prSet/>
      <dgm:spPr/>
      <dgm:t>
        <a:bodyPr/>
        <a:lstStyle/>
        <a:p>
          <a:endParaRPr lang="en-US"/>
        </a:p>
      </dgm:t>
    </dgm:pt>
    <dgm:pt modelId="{5A3DFF3E-7B25-408A-8C58-128E14FD972C}">
      <dgm:prSet/>
      <dgm:spPr/>
      <dgm:t>
        <a:bodyPr/>
        <a:lstStyle/>
        <a:p>
          <a:r>
            <a:rPr lang="en-US" b="1"/>
            <a:t>A relative path specifies the location of a file or directory based on the current directory.</a:t>
          </a:r>
          <a:endParaRPr lang="en-US"/>
        </a:p>
      </dgm:t>
    </dgm:pt>
    <dgm:pt modelId="{5054FF5C-6872-47ED-8429-3DF8EA909F5C}" type="parTrans" cxnId="{7915189A-C316-408A-8611-E05CC67F0A04}">
      <dgm:prSet/>
      <dgm:spPr/>
      <dgm:t>
        <a:bodyPr/>
        <a:lstStyle/>
        <a:p>
          <a:endParaRPr lang="en-US"/>
        </a:p>
      </dgm:t>
    </dgm:pt>
    <dgm:pt modelId="{62A13CF9-644B-4FF9-AB5D-B20D824D6AFF}" type="sibTrans" cxnId="{7915189A-C316-408A-8611-E05CC67F0A04}">
      <dgm:prSet/>
      <dgm:spPr/>
      <dgm:t>
        <a:bodyPr/>
        <a:lstStyle/>
        <a:p>
          <a:endParaRPr lang="en-US"/>
        </a:p>
      </dgm:t>
    </dgm:pt>
    <dgm:pt modelId="{6AF8FCB6-E9DE-46B0-A79C-7AF326F64E2C}">
      <dgm:prSet/>
      <dgm:spPr/>
      <dgm:t>
        <a:bodyPr/>
        <a:lstStyle/>
        <a:p>
          <a:r>
            <a:rPr lang="en-US" b="1" dirty="0"/>
            <a:t>Reference:</a:t>
          </a:r>
          <a:endParaRPr lang="en-US" dirty="0"/>
        </a:p>
      </dgm:t>
    </dgm:pt>
    <dgm:pt modelId="{BF6D3A18-1400-44A6-8F5F-F337073B40E0}" type="parTrans" cxnId="{3FBF0EAE-5B15-42ED-BAF8-370CDA10AD50}">
      <dgm:prSet/>
      <dgm:spPr/>
      <dgm:t>
        <a:bodyPr/>
        <a:lstStyle/>
        <a:p>
          <a:endParaRPr lang="en-US"/>
        </a:p>
      </dgm:t>
    </dgm:pt>
    <dgm:pt modelId="{2F4AD71C-4F20-4108-B273-0D50F9FE745E}" type="sibTrans" cxnId="{3FBF0EAE-5B15-42ED-BAF8-370CDA10AD50}">
      <dgm:prSet/>
      <dgm:spPr/>
      <dgm:t>
        <a:bodyPr/>
        <a:lstStyle/>
        <a:p>
          <a:endParaRPr lang="en-US"/>
        </a:p>
      </dgm:t>
    </dgm:pt>
    <dgm:pt modelId="{B79D699F-A3D6-4C87-AE56-8E4520349ED4}">
      <dgm:prSet/>
      <dgm:spPr/>
      <dgm:t>
        <a:bodyPr/>
        <a:lstStyle/>
        <a:p>
          <a:r>
            <a:rPr lang="en-US" b="1" dirty="0"/>
            <a:t>Project video</a:t>
          </a:r>
          <a:endParaRPr lang="en-US" dirty="0"/>
        </a:p>
      </dgm:t>
    </dgm:pt>
    <dgm:pt modelId="{C44FE778-F394-4B53-95AB-E6260F3C199E}" type="parTrans" cxnId="{E984A86E-A20C-4CEE-A7A5-A010E828745D}">
      <dgm:prSet/>
      <dgm:spPr/>
      <dgm:t>
        <a:bodyPr/>
        <a:lstStyle/>
        <a:p>
          <a:endParaRPr lang="en-US"/>
        </a:p>
      </dgm:t>
    </dgm:pt>
    <dgm:pt modelId="{AA8B61F9-7AAA-4047-922A-1A8D30E2FAB8}" type="sibTrans" cxnId="{E984A86E-A20C-4CEE-A7A5-A010E828745D}">
      <dgm:prSet/>
      <dgm:spPr/>
      <dgm:t>
        <a:bodyPr/>
        <a:lstStyle/>
        <a:p>
          <a:endParaRPr lang="en-US"/>
        </a:p>
      </dgm:t>
    </dgm:pt>
    <dgm:pt modelId="{66A75397-06E2-45B4-9D0D-8391093008B9}" type="pres">
      <dgm:prSet presAssocID="{AE3F09C6-04D9-4747-9DE2-07575D6EA62F}" presName="Name0" presStyleCnt="0">
        <dgm:presLayoutVars>
          <dgm:dir/>
          <dgm:resizeHandles val="exact"/>
        </dgm:presLayoutVars>
      </dgm:prSet>
      <dgm:spPr/>
    </dgm:pt>
    <dgm:pt modelId="{FC483A8D-C0E7-4C00-98C7-DAF165623D38}" type="pres">
      <dgm:prSet presAssocID="{46000266-EE91-4AD6-963A-DB4DCA6C0DB6}" presName="node" presStyleLbl="node1" presStyleIdx="0" presStyleCnt="10">
        <dgm:presLayoutVars>
          <dgm:bulletEnabled val="1"/>
        </dgm:presLayoutVars>
      </dgm:prSet>
      <dgm:spPr/>
    </dgm:pt>
    <dgm:pt modelId="{C1E7AB98-0A23-4BA6-8D94-5F97B6446996}" type="pres">
      <dgm:prSet presAssocID="{7D5F03F9-822E-4BFD-BD23-58522D60AAA1}" presName="sibTrans" presStyleLbl="sibTrans1D1" presStyleIdx="0" presStyleCnt="9"/>
      <dgm:spPr/>
    </dgm:pt>
    <dgm:pt modelId="{4EF1CCED-0623-4442-A779-E298C3A7693C}" type="pres">
      <dgm:prSet presAssocID="{7D5F03F9-822E-4BFD-BD23-58522D60AAA1}" presName="connectorText" presStyleLbl="sibTrans1D1" presStyleIdx="0" presStyleCnt="9"/>
      <dgm:spPr/>
    </dgm:pt>
    <dgm:pt modelId="{A70C789D-F9FA-47EF-A3BD-8E6DF145728C}" type="pres">
      <dgm:prSet presAssocID="{54896DFC-03BD-448D-A32B-18CB2025211A}" presName="node" presStyleLbl="node1" presStyleIdx="1" presStyleCnt="10">
        <dgm:presLayoutVars>
          <dgm:bulletEnabled val="1"/>
        </dgm:presLayoutVars>
      </dgm:prSet>
      <dgm:spPr/>
    </dgm:pt>
    <dgm:pt modelId="{F43FFAB8-ABF2-4135-8B76-2F749255A464}" type="pres">
      <dgm:prSet presAssocID="{6DB1FD6A-80F2-4CC0-81BB-0A33A2F21828}" presName="sibTrans" presStyleLbl="sibTrans1D1" presStyleIdx="1" presStyleCnt="9"/>
      <dgm:spPr/>
    </dgm:pt>
    <dgm:pt modelId="{47B902D5-3B5D-403C-9E6D-B09FE1C866FE}" type="pres">
      <dgm:prSet presAssocID="{6DB1FD6A-80F2-4CC0-81BB-0A33A2F21828}" presName="connectorText" presStyleLbl="sibTrans1D1" presStyleIdx="1" presStyleCnt="9"/>
      <dgm:spPr/>
    </dgm:pt>
    <dgm:pt modelId="{180B1937-386D-4867-A915-7D53EBD61F9C}" type="pres">
      <dgm:prSet presAssocID="{2617D5AD-B363-44F5-A7DD-719CCAC75143}" presName="node" presStyleLbl="node1" presStyleIdx="2" presStyleCnt="10">
        <dgm:presLayoutVars>
          <dgm:bulletEnabled val="1"/>
        </dgm:presLayoutVars>
      </dgm:prSet>
      <dgm:spPr/>
    </dgm:pt>
    <dgm:pt modelId="{52A5C577-4392-4E25-A7E2-34050CFDD9B5}" type="pres">
      <dgm:prSet presAssocID="{AEFF1B35-B080-41A7-9CE4-F08769212C46}" presName="sibTrans" presStyleLbl="sibTrans1D1" presStyleIdx="2" presStyleCnt="9"/>
      <dgm:spPr/>
    </dgm:pt>
    <dgm:pt modelId="{A4B8BC80-75C6-4975-AC80-D79499386764}" type="pres">
      <dgm:prSet presAssocID="{AEFF1B35-B080-41A7-9CE4-F08769212C46}" presName="connectorText" presStyleLbl="sibTrans1D1" presStyleIdx="2" presStyleCnt="9"/>
      <dgm:spPr/>
    </dgm:pt>
    <dgm:pt modelId="{4D04CF66-9AAA-4320-B576-86E8194DF04E}" type="pres">
      <dgm:prSet presAssocID="{20928329-3B06-4354-B18D-B9BFFFA31EC5}" presName="node" presStyleLbl="node1" presStyleIdx="3" presStyleCnt="10">
        <dgm:presLayoutVars>
          <dgm:bulletEnabled val="1"/>
        </dgm:presLayoutVars>
      </dgm:prSet>
      <dgm:spPr/>
    </dgm:pt>
    <dgm:pt modelId="{3FAA3E2D-ECEE-42AE-9D53-4785A19C527E}" type="pres">
      <dgm:prSet presAssocID="{F6A99A4E-7BA7-4516-947F-46B4D028E2E2}" presName="sibTrans" presStyleLbl="sibTrans1D1" presStyleIdx="3" presStyleCnt="9"/>
      <dgm:spPr/>
    </dgm:pt>
    <dgm:pt modelId="{C5299ECE-F0CE-4C6F-A4C6-628CEC256D4C}" type="pres">
      <dgm:prSet presAssocID="{F6A99A4E-7BA7-4516-947F-46B4D028E2E2}" presName="connectorText" presStyleLbl="sibTrans1D1" presStyleIdx="3" presStyleCnt="9"/>
      <dgm:spPr/>
    </dgm:pt>
    <dgm:pt modelId="{278E6F4B-47FD-41E5-B35F-4DD320898DE4}" type="pres">
      <dgm:prSet presAssocID="{0C0B612D-5AAA-4182-8218-DD7AC83BD6FE}" presName="node" presStyleLbl="node1" presStyleIdx="4" presStyleCnt="10">
        <dgm:presLayoutVars>
          <dgm:bulletEnabled val="1"/>
        </dgm:presLayoutVars>
      </dgm:prSet>
      <dgm:spPr/>
    </dgm:pt>
    <dgm:pt modelId="{0FD9C8D6-CD93-4566-9EA0-9FE5A6E56862}" type="pres">
      <dgm:prSet presAssocID="{FF639874-AAE6-4A94-85E6-B385000CACAD}" presName="sibTrans" presStyleLbl="sibTrans1D1" presStyleIdx="4" presStyleCnt="9"/>
      <dgm:spPr/>
    </dgm:pt>
    <dgm:pt modelId="{96D0D521-68B3-4BED-A7B8-4EB1B22542CD}" type="pres">
      <dgm:prSet presAssocID="{FF639874-AAE6-4A94-85E6-B385000CACAD}" presName="connectorText" presStyleLbl="sibTrans1D1" presStyleIdx="4" presStyleCnt="9"/>
      <dgm:spPr/>
    </dgm:pt>
    <dgm:pt modelId="{BA5C6A90-76A5-44F5-9E42-A2CF206AACF0}" type="pres">
      <dgm:prSet presAssocID="{B9D4C038-19AE-4000-96D4-BB723E82F3E1}" presName="node" presStyleLbl="node1" presStyleIdx="5" presStyleCnt="10">
        <dgm:presLayoutVars>
          <dgm:bulletEnabled val="1"/>
        </dgm:presLayoutVars>
      </dgm:prSet>
      <dgm:spPr/>
    </dgm:pt>
    <dgm:pt modelId="{65061F09-1961-41BC-B327-384E65CFA4F7}" type="pres">
      <dgm:prSet presAssocID="{6BE46185-BE0C-4876-B5FF-D565DA62EB47}" presName="sibTrans" presStyleLbl="sibTrans1D1" presStyleIdx="5" presStyleCnt="9"/>
      <dgm:spPr/>
    </dgm:pt>
    <dgm:pt modelId="{AF1E13BE-7210-4739-9C14-AF161CB218F1}" type="pres">
      <dgm:prSet presAssocID="{6BE46185-BE0C-4876-B5FF-D565DA62EB47}" presName="connectorText" presStyleLbl="sibTrans1D1" presStyleIdx="5" presStyleCnt="9"/>
      <dgm:spPr/>
    </dgm:pt>
    <dgm:pt modelId="{66B4F229-A497-46E5-A995-6664FBA75B3F}" type="pres">
      <dgm:prSet presAssocID="{A71DD176-C784-49E2-8FB2-248C85E5475E}" presName="node" presStyleLbl="node1" presStyleIdx="6" presStyleCnt="10">
        <dgm:presLayoutVars>
          <dgm:bulletEnabled val="1"/>
        </dgm:presLayoutVars>
      </dgm:prSet>
      <dgm:spPr/>
    </dgm:pt>
    <dgm:pt modelId="{6E1F6F3B-79D5-414E-B130-DEE5665EDF4E}" type="pres">
      <dgm:prSet presAssocID="{032D5CBB-1A08-46CF-8399-6F79A8F38DCE}" presName="sibTrans" presStyleLbl="sibTrans1D1" presStyleIdx="6" presStyleCnt="9"/>
      <dgm:spPr/>
    </dgm:pt>
    <dgm:pt modelId="{AC650719-1EC8-4F51-B76A-DE6E0899963B}" type="pres">
      <dgm:prSet presAssocID="{032D5CBB-1A08-46CF-8399-6F79A8F38DCE}" presName="connectorText" presStyleLbl="sibTrans1D1" presStyleIdx="6" presStyleCnt="9"/>
      <dgm:spPr/>
    </dgm:pt>
    <dgm:pt modelId="{2BE7DFE0-E380-43F6-864B-46D146927155}" type="pres">
      <dgm:prSet presAssocID="{5A3DFF3E-7B25-408A-8C58-128E14FD972C}" presName="node" presStyleLbl="node1" presStyleIdx="7" presStyleCnt="10">
        <dgm:presLayoutVars>
          <dgm:bulletEnabled val="1"/>
        </dgm:presLayoutVars>
      </dgm:prSet>
      <dgm:spPr/>
    </dgm:pt>
    <dgm:pt modelId="{9659BD00-C92D-4AFE-8644-658BFE98A39E}" type="pres">
      <dgm:prSet presAssocID="{62A13CF9-644B-4FF9-AB5D-B20D824D6AFF}" presName="sibTrans" presStyleLbl="sibTrans1D1" presStyleIdx="7" presStyleCnt="9"/>
      <dgm:spPr/>
    </dgm:pt>
    <dgm:pt modelId="{D7150630-F2F4-447D-A1F7-9416CA71D54E}" type="pres">
      <dgm:prSet presAssocID="{62A13CF9-644B-4FF9-AB5D-B20D824D6AFF}" presName="connectorText" presStyleLbl="sibTrans1D1" presStyleIdx="7" presStyleCnt="9"/>
      <dgm:spPr/>
    </dgm:pt>
    <dgm:pt modelId="{B6EF6B1D-79A8-4048-8161-9CEBAFD0567B}" type="pres">
      <dgm:prSet presAssocID="{6AF8FCB6-E9DE-46B0-A79C-7AF326F64E2C}" presName="node" presStyleLbl="node1" presStyleIdx="8" presStyleCnt="10">
        <dgm:presLayoutVars>
          <dgm:bulletEnabled val="1"/>
        </dgm:presLayoutVars>
      </dgm:prSet>
      <dgm:spPr/>
    </dgm:pt>
    <dgm:pt modelId="{D828229A-EADF-4AB7-9DBD-DAC3D6D07BE6}" type="pres">
      <dgm:prSet presAssocID="{2F4AD71C-4F20-4108-B273-0D50F9FE745E}" presName="sibTrans" presStyleLbl="sibTrans1D1" presStyleIdx="8" presStyleCnt="9"/>
      <dgm:spPr/>
    </dgm:pt>
    <dgm:pt modelId="{F0CD5F62-40A9-417F-8C16-70AE8BDF7FF5}" type="pres">
      <dgm:prSet presAssocID="{2F4AD71C-4F20-4108-B273-0D50F9FE745E}" presName="connectorText" presStyleLbl="sibTrans1D1" presStyleIdx="8" presStyleCnt="9"/>
      <dgm:spPr/>
    </dgm:pt>
    <dgm:pt modelId="{52D11898-F06C-47C3-8242-F3220D68E4CB}" type="pres">
      <dgm:prSet presAssocID="{B79D699F-A3D6-4C87-AE56-8E4520349ED4}" presName="node" presStyleLbl="node1" presStyleIdx="9" presStyleCnt="10">
        <dgm:presLayoutVars>
          <dgm:bulletEnabled val="1"/>
        </dgm:presLayoutVars>
      </dgm:prSet>
      <dgm:spPr/>
    </dgm:pt>
  </dgm:ptLst>
  <dgm:cxnLst>
    <dgm:cxn modelId="{3B5E9008-D096-4570-8D68-2737375280EC}" type="presOf" srcId="{A71DD176-C784-49E2-8FB2-248C85E5475E}" destId="{66B4F229-A497-46E5-A995-6664FBA75B3F}" srcOrd="0" destOrd="0" presId="urn:microsoft.com/office/officeart/2016/7/layout/RepeatingBendingProcessNew"/>
    <dgm:cxn modelId="{B91B0E0F-DA70-417B-A5C2-4C66CE7E9EAB}" type="presOf" srcId="{FF639874-AAE6-4A94-85E6-B385000CACAD}" destId="{0FD9C8D6-CD93-4566-9EA0-9FE5A6E56862}" srcOrd="0" destOrd="0" presId="urn:microsoft.com/office/officeart/2016/7/layout/RepeatingBendingProcessNew"/>
    <dgm:cxn modelId="{31915F13-5C44-4F9C-90DE-6BBC243777C5}" type="presOf" srcId="{FF639874-AAE6-4A94-85E6-B385000CACAD}" destId="{96D0D521-68B3-4BED-A7B8-4EB1B22542CD}" srcOrd="1" destOrd="0" presId="urn:microsoft.com/office/officeart/2016/7/layout/RepeatingBendingProcessNew"/>
    <dgm:cxn modelId="{78BB251D-0844-48EE-8397-6D9D156555C5}" type="presOf" srcId="{46000266-EE91-4AD6-963A-DB4DCA6C0DB6}" destId="{FC483A8D-C0E7-4C00-98C7-DAF165623D38}" srcOrd="0" destOrd="0" presId="urn:microsoft.com/office/officeart/2016/7/layout/RepeatingBendingProcessNew"/>
    <dgm:cxn modelId="{EBBD131E-7BF3-4D3F-AAD3-FF7DD983B3B7}" type="presOf" srcId="{AEFF1B35-B080-41A7-9CE4-F08769212C46}" destId="{A4B8BC80-75C6-4975-AC80-D79499386764}" srcOrd="1" destOrd="0" presId="urn:microsoft.com/office/officeart/2016/7/layout/RepeatingBendingProcessNew"/>
    <dgm:cxn modelId="{4AE13137-004A-4503-95CF-98F73DE1693C}" type="presOf" srcId="{F6A99A4E-7BA7-4516-947F-46B4D028E2E2}" destId="{C5299ECE-F0CE-4C6F-A4C6-628CEC256D4C}" srcOrd="1" destOrd="0" presId="urn:microsoft.com/office/officeart/2016/7/layout/RepeatingBendingProcessNew"/>
    <dgm:cxn modelId="{8DE8C941-9919-40D9-BF5B-FF74D1A3ACDE}" type="presOf" srcId="{7D5F03F9-822E-4BFD-BD23-58522D60AAA1}" destId="{4EF1CCED-0623-4442-A779-E298C3A7693C}" srcOrd="1" destOrd="0" presId="urn:microsoft.com/office/officeart/2016/7/layout/RepeatingBendingProcessNew"/>
    <dgm:cxn modelId="{72D6F946-0E4A-452F-8577-93938A8FCE2B}" type="presOf" srcId="{032D5CBB-1A08-46CF-8399-6F79A8F38DCE}" destId="{AC650719-1EC8-4F51-B76A-DE6E0899963B}" srcOrd="1" destOrd="0" presId="urn:microsoft.com/office/officeart/2016/7/layout/RepeatingBendingProcessNew"/>
    <dgm:cxn modelId="{BF936768-34AF-4551-A7BD-025EC2D78382}" srcId="{AE3F09C6-04D9-4747-9DE2-07575D6EA62F}" destId="{A71DD176-C784-49E2-8FB2-248C85E5475E}" srcOrd="6" destOrd="0" parTransId="{15E635EE-6F33-4279-B994-C0D35904C1AF}" sibTransId="{032D5CBB-1A08-46CF-8399-6F79A8F38DCE}"/>
    <dgm:cxn modelId="{4AAC0A49-F939-45AA-AF4F-B8D6D209CB05}" type="presOf" srcId="{6AF8FCB6-E9DE-46B0-A79C-7AF326F64E2C}" destId="{B6EF6B1D-79A8-4048-8161-9CEBAFD0567B}" srcOrd="0" destOrd="0" presId="urn:microsoft.com/office/officeart/2016/7/layout/RepeatingBendingProcessNew"/>
    <dgm:cxn modelId="{F800014D-122C-4F63-B9AE-C062255D8387}" type="presOf" srcId="{2F4AD71C-4F20-4108-B273-0D50F9FE745E}" destId="{D828229A-EADF-4AB7-9DBD-DAC3D6D07BE6}" srcOrd="0" destOrd="0" presId="urn:microsoft.com/office/officeart/2016/7/layout/RepeatingBendingProcessNew"/>
    <dgm:cxn modelId="{7B78E84D-66EF-40FC-B3AA-7561C604C3BC}" type="presOf" srcId="{6DB1FD6A-80F2-4CC0-81BB-0A33A2F21828}" destId="{47B902D5-3B5D-403C-9E6D-B09FE1C866FE}" srcOrd="1" destOrd="0" presId="urn:microsoft.com/office/officeart/2016/7/layout/RepeatingBendingProcessNew"/>
    <dgm:cxn modelId="{E984A86E-A20C-4CEE-A7A5-A010E828745D}" srcId="{AE3F09C6-04D9-4747-9DE2-07575D6EA62F}" destId="{B79D699F-A3D6-4C87-AE56-8E4520349ED4}" srcOrd="9" destOrd="0" parTransId="{C44FE778-F394-4B53-95AB-E6260F3C199E}" sibTransId="{AA8B61F9-7AAA-4047-922A-1A8D30E2FAB8}"/>
    <dgm:cxn modelId="{DFE3D057-CA29-4F16-B2C7-B8448ACF9756}" srcId="{AE3F09C6-04D9-4747-9DE2-07575D6EA62F}" destId="{20928329-3B06-4354-B18D-B9BFFFA31EC5}" srcOrd="3" destOrd="0" parTransId="{9CA5E997-61D4-41FF-8912-81CB302F8CE4}" sibTransId="{F6A99A4E-7BA7-4516-947F-46B4D028E2E2}"/>
    <dgm:cxn modelId="{6C1F447E-4EDD-456D-8626-146F6B7FCDF6}" type="presOf" srcId="{B79D699F-A3D6-4C87-AE56-8E4520349ED4}" destId="{52D11898-F06C-47C3-8242-F3220D68E4CB}" srcOrd="0" destOrd="0" presId="urn:microsoft.com/office/officeart/2016/7/layout/RepeatingBendingProcessNew"/>
    <dgm:cxn modelId="{E205767F-E09C-478E-A344-CFEF16604365}" type="presOf" srcId="{5A3DFF3E-7B25-408A-8C58-128E14FD972C}" destId="{2BE7DFE0-E380-43F6-864B-46D146927155}" srcOrd="0" destOrd="0" presId="urn:microsoft.com/office/officeart/2016/7/layout/RepeatingBendingProcessNew"/>
    <dgm:cxn modelId="{834DF680-96EC-4F27-85D7-D8E28FA6B368}" type="presOf" srcId="{20928329-3B06-4354-B18D-B9BFFFA31EC5}" destId="{4D04CF66-9AAA-4320-B576-86E8194DF04E}" srcOrd="0" destOrd="0" presId="urn:microsoft.com/office/officeart/2016/7/layout/RepeatingBendingProcessNew"/>
    <dgm:cxn modelId="{B4E12485-4889-4CC8-90C1-B050F346FC78}" srcId="{AE3F09C6-04D9-4747-9DE2-07575D6EA62F}" destId="{54896DFC-03BD-448D-A32B-18CB2025211A}" srcOrd="1" destOrd="0" parTransId="{6758A338-2A94-48F4-AADF-18F00F3F6F35}" sibTransId="{6DB1FD6A-80F2-4CC0-81BB-0A33A2F21828}"/>
    <dgm:cxn modelId="{7915189A-C316-408A-8611-E05CC67F0A04}" srcId="{AE3F09C6-04D9-4747-9DE2-07575D6EA62F}" destId="{5A3DFF3E-7B25-408A-8C58-128E14FD972C}" srcOrd="7" destOrd="0" parTransId="{5054FF5C-6872-47ED-8429-3DF8EA909F5C}" sibTransId="{62A13CF9-644B-4FF9-AB5D-B20D824D6AFF}"/>
    <dgm:cxn modelId="{CA16479B-8FB3-4C47-9C4F-3A90849A0551}" type="presOf" srcId="{7D5F03F9-822E-4BFD-BD23-58522D60AAA1}" destId="{C1E7AB98-0A23-4BA6-8D94-5F97B6446996}" srcOrd="0" destOrd="0" presId="urn:microsoft.com/office/officeart/2016/7/layout/RepeatingBendingProcessNew"/>
    <dgm:cxn modelId="{D9BC44A4-16DA-48A4-B823-FE26DE0FEC50}" type="presOf" srcId="{62A13CF9-644B-4FF9-AB5D-B20D824D6AFF}" destId="{9659BD00-C92D-4AFE-8644-658BFE98A39E}" srcOrd="0" destOrd="0" presId="urn:microsoft.com/office/officeart/2016/7/layout/RepeatingBendingProcessNew"/>
    <dgm:cxn modelId="{3FBF0EAE-5B15-42ED-BAF8-370CDA10AD50}" srcId="{AE3F09C6-04D9-4747-9DE2-07575D6EA62F}" destId="{6AF8FCB6-E9DE-46B0-A79C-7AF326F64E2C}" srcOrd="8" destOrd="0" parTransId="{BF6D3A18-1400-44A6-8F5F-F337073B40E0}" sibTransId="{2F4AD71C-4F20-4108-B273-0D50F9FE745E}"/>
    <dgm:cxn modelId="{0C91C5B3-A473-4934-8DCF-6CA2CD2971F8}" srcId="{AE3F09C6-04D9-4747-9DE2-07575D6EA62F}" destId="{B9D4C038-19AE-4000-96D4-BB723E82F3E1}" srcOrd="5" destOrd="0" parTransId="{BBBA176E-4AF1-4943-BA62-77E95074137E}" sibTransId="{6BE46185-BE0C-4876-B5FF-D565DA62EB47}"/>
    <dgm:cxn modelId="{3A1A2FBD-8A8A-4C0D-A56B-BA9F256343E4}" srcId="{AE3F09C6-04D9-4747-9DE2-07575D6EA62F}" destId="{2617D5AD-B363-44F5-A7DD-719CCAC75143}" srcOrd="2" destOrd="0" parTransId="{101105B5-A8CD-4196-8F43-BDB853ECD448}" sibTransId="{AEFF1B35-B080-41A7-9CE4-F08769212C46}"/>
    <dgm:cxn modelId="{897060C1-A7EA-4EB2-B080-2E088BBA55B4}" type="presOf" srcId="{B9D4C038-19AE-4000-96D4-BB723E82F3E1}" destId="{BA5C6A90-76A5-44F5-9E42-A2CF206AACF0}" srcOrd="0" destOrd="0" presId="urn:microsoft.com/office/officeart/2016/7/layout/RepeatingBendingProcessNew"/>
    <dgm:cxn modelId="{746651C3-FD2E-4774-8881-5230DFC6F441}" srcId="{AE3F09C6-04D9-4747-9DE2-07575D6EA62F}" destId="{46000266-EE91-4AD6-963A-DB4DCA6C0DB6}" srcOrd="0" destOrd="0" parTransId="{43C96A9D-32D4-4A07-ABF7-4AFE8EDC9E6C}" sibTransId="{7D5F03F9-822E-4BFD-BD23-58522D60AAA1}"/>
    <dgm:cxn modelId="{339B98CA-F664-4E0F-9FF2-26C323D00683}" type="presOf" srcId="{AEFF1B35-B080-41A7-9CE4-F08769212C46}" destId="{52A5C577-4392-4E25-A7E2-34050CFDD9B5}" srcOrd="0" destOrd="0" presId="urn:microsoft.com/office/officeart/2016/7/layout/RepeatingBendingProcessNew"/>
    <dgm:cxn modelId="{0CBC95DA-9DF3-4BC1-ACA5-55CEFAF0D327}" type="presOf" srcId="{F6A99A4E-7BA7-4516-947F-46B4D028E2E2}" destId="{3FAA3E2D-ECEE-42AE-9D53-4785A19C527E}" srcOrd="0" destOrd="0" presId="urn:microsoft.com/office/officeart/2016/7/layout/RepeatingBendingProcessNew"/>
    <dgm:cxn modelId="{A7F59EE0-B6E3-4449-B292-999FA0B809E3}" type="presOf" srcId="{0C0B612D-5AAA-4182-8218-DD7AC83BD6FE}" destId="{278E6F4B-47FD-41E5-B35F-4DD320898DE4}" srcOrd="0" destOrd="0" presId="urn:microsoft.com/office/officeart/2016/7/layout/RepeatingBendingProcessNew"/>
    <dgm:cxn modelId="{9F8EC6E0-9BF4-4AD3-9C53-1331A629E98D}" type="presOf" srcId="{6DB1FD6A-80F2-4CC0-81BB-0A33A2F21828}" destId="{F43FFAB8-ABF2-4135-8B76-2F749255A464}" srcOrd="0" destOrd="0" presId="urn:microsoft.com/office/officeart/2016/7/layout/RepeatingBendingProcessNew"/>
    <dgm:cxn modelId="{5014D4E0-7E75-4E06-BB45-166180B46832}" type="presOf" srcId="{54896DFC-03BD-448D-A32B-18CB2025211A}" destId="{A70C789D-F9FA-47EF-A3BD-8E6DF145728C}" srcOrd="0" destOrd="0" presId="urn:microsoft.com/office/officeart/2016/7/layout/RepeatingBendingProcessNew"/>
    <dgm:cxn modelId="{9E3628E2-2566-4091-81A2-1270BC44DF36}" type="presOf" srcId="{62A13CF9-644B-4FF9-AB5D-B20D824D6AFF}" destId="{D7150630-F2F4-447D-A1F7-9416CA71D54E}" srcOrd="1" destOrd="0" presId="urn:microsoft.com/office/officeart/2016/7/layout/RepeatingBendingProcessNew"/>
    <dgm:cxn modelId="{C491E4EB-CD66-42AC-BE01-81268B885E3C}" type="presOf" srcId="{6BE46185-BE0C-4876-B5FF-D565DA62EB47}" destId="{AF1E13BE-7210-4739-9C14-AF161CB218F1}" srcOrd="1" destOrd="0" presId="urn:microsoft.com/office/officeart/2016/7/layout/RepeatingBendingProcessNew"/>
    <dgm:cxn modelId="{846427EE-EEBF-4FAF-A37C-A07A6186D14B}" type="presOf" srcId="{2617D5AD-B363-44F5-A7DD-719CCAC75143}" destId="{180B1937-386D-4867-A915-7D53EBD61F9C}" srcOrd="0" destOrd="0" presId="urn:microsoft.com/office/officeart/2016/7/layout/RepeatingBendingProcessNew"/>
    <dgm:cxn modelId="{36ECBFEE-DFFB-4B5E-84B0-07D1D6EC6EE0}" type="presOf" srcId="{6BE46185-BE0C-4876-B5FF-D565DA62EB47}" destId="{65061F09-1961-41BC-B327-384E65CFA4F7}" srcOrd="0" destOrd="0" presId="urn:microsoft.com/office/officeart/2016/7/layout/RepeatingBendingProcessNew"/>
    <dgm:cxn modelId="{CFF58CF3-42A7-43B5-9F0D-9BF78D62549F}" type="presOf" srcId="{AE3F09C6-04D9-4747-9DE2-07575D6EA62F}" destId="{66A75397-06E2-45B4-9D0D-8391093008B9}" srcOrd="0" destOrd="0" presId="urn:microsoft.com/office/officeart/2016/7/layout/RepeatingBendingProcessNew"/>
    <dgm:cxn modelId="{C92DBBF3-DFDC-4A95-9672-09F750C25FBD}" type="presOf" srcId="{2F4AD71C-4F20-4108-B273-0D50F9FE745E}" destId="{F0CD5F62-40A9-417F-8C16-70AE8BDF7FF5}" srcOrd="1" destOrd="0" presId="urn:microsoft.com/office/officeart/2016/7/layout/RepeatingBendingProcessNew"/>
    <dgm:cxn modelId="{0506B5F5-3737-4460-951E-5C01A52FDE40}" srcId="{AE3F09C6-04D9-4747-9DE2-07575D6EA62F}" destId="{0C0B612D-5AAA-4182-8218-DD7AC83BD6FE}" srcOrd="4" destOrd="0" parTransId="{8440BDDB-35B0-42D7-A02C-E36D2F0687A3}" sibTransId="{FF639874-AAE6-4A94-85E6-B385000CACAD}"/>
    <dgm:cxn modelId="{872512FB-5231-44E8-A563-598DBC28BC7D}" type="presOf" srcId="{032D5CBB-1A08-46CF-8399-6F79A8F38DCE}" destId="{6E1F6F3B-79D5-414E-B130-DEE5665EDF4E}" srcOrd="0" destOrd="0" presId="urn:microsoft.com/office/officeart/2016/7/layout/RepeatingBendingProcessNew"/>
    <dgm:cxn modelId="{5D291E10-BFD3-4F61-B16A-73C34EFF8E2F}" type="presParOf" srcId="{66A75397-06E2-45B4-9D0D-8391093008B9}" destId="{FC483A8D-C0E7-4C00-98C7-DAF165623D38}" srcOrd="0" destOrd="0" presId="urn:microsoft.com/office/officeart/2016/7/layout/RepeatingBendingProcessNew"/>
    <dgm:cxn modelId="{5E2B82DB-3C82-467F-82AF-876C31BD2033}" type="presParOf" srcId="{66A75397-06E2-45B4-9D0D-8391093008B9}" destId="{C1E7AB98-0A23-4BA6-8D94-5F97B6446996}" srcOrd="1" destOrd="0" presId="urn:microsoft.com/office/officeart/2016/7/layout/RepeatingBendingProcessNew"/>
    <dgm:cxn modelId="{562746A3-24AD-41AD-9AA7-CEA2B758CD76}" type="presParOf" srcId="{C1E7AB98-0A23-4BA6-8D94-5F97B6446996}" destId="{4EF1CCED-0623-4442-A779-E298C3A7693C}" srcOrd="0" destOrd="0" presId="urn:microsoft.com/office/officeart/2016/7/layout/RepeatingBendingProcessNew"/>
    <dgm:cxn modelId="{8843A726-76C1-4F46-88CA-4AED8A8BEB62}" type="presParOf" srcId="{66A75397-06E2-45B4-9D0D-8391093008B9}" destId="{A70C789D-F9FA-47EF-A3BD-8E6DF145728C}" srcOrd="2" destOrd="0" presId="urn:microsoft.com/office/officeart/2016/7/layout/RepeatingBendingProcessNew"/>
    <dgm:cxn modelId="{654840E7-CF2C-42C6-AF8A-08BD6313867B}" type="presParOf" srcId="{66A75397-06E2-45B4-9D0D-8391093008B9}" destId="{F43FFAB8-ABF2-4135-8B76-2F749255A464}" srcOrd="3" destOrd="0" presId="urn:microsoft.com/office/officeart/2016/7/layout/RepeatingBendingProcessNew"/>
    <dgm:cxn modelId="{EA50A923-732F-4694-B746-EA22C0D0461D}" type="presParOf" srcId="{F43FFAB8-ABF2-4135-8B76-2F749255A464}" destId="{47B902D5-3B5D-403C-9E6D-B09FE1C866FE}" srcOrd="0" destOrd="0" presId="urn:microsoft.com/office/officeart/2016/7/layout/RepeatingBendingProcessNew"/>
    <dgm:cxn modelId="{115ACBC2-6FAF-4A32-81BC-D80857C2343A}" type="presParOf" srcId="{66A75397-06E2-45B4-9D0D-8391093008B9}" destId="{180B1937-386D-4867-A915-7D53EBD61F9C}" srcOrd="4" destOrd="0" presId="urn:microsoft.com/office/officeart/2016/7/layout/RepeatingBendingProcessNew"/>
    <dgm:cxn modelId="{92DA11BF-6B68-4F16-9E5E-BEC776A63C21}" type="presParOf" srcId="{66A75397-06E2-45B4-9D0D-8391093008B9}" destId="{52A5C577-4392-4E25-A7E2-34050CFDD9B5}" srcOrd="5" destOrd="0" presId="urn:microsoft.com/office/officeart/2016/7/layout/RepeatingBendingProcessNew"/>
    <dgm:cxn modelId="{4FF5E756-AB0E-49E8-BFB0-F60F8F3FAC09}" type="presParOf" srcId="{52A5C577-4392-4E25-A7E2-34050CFDD9B5}" destId="{A4B8BC80-75C6-4975-AC80-D79499386764}" srcOrd="0" destOrd="0" presId="urn:microsoft.com/office/officeart/2016/7/layout/RepeatingBendingProcessNew"/>
    <dgm:cxn modelId="{FA113DED-E637-4175-8601-B3AC7F736394}" type="presParOf" srcId="{66A75397-06E2-45B4-9D0D-8391093008B9}" destId="{4D04CF66-9AAA-4320-B576-86E8194DF04E}" srcOrd="6" destOrd="0" presId="urn:microsoft.com/office/officeart/2016/7/layout/RepeatingBendingProcessNew"/>
    <dgm:cxn modelId="{6163F3BE-26ED-4CA1-BE5A-CF725EE02867}" type="presParOf" srcId="{66A75397-06E2-45B4-9D0D-8391093008B9}" destId="{3FAA3E2D-ECEE-42AE-9D53-4785A19C527E}" srcOrd="7" destOrd="0" presId="urn:microsoft.com/office/officeart/2016/7/layout/RepeatingBendingProcessNew"/>
    <dgm:cxn modelId="{2894648C-E786-4D9F-9E8F-C6780AF04088}" type="presParOf" srcId="{3FAA3E2D-ECEE-42AE-9D53-4785A19C527E}" destId="{C5299ECE-F0CE-4C6F-A4C6-628CEC256D4C}" srcOrd="0" destOrd="0" presId="urn:microsoft.com/office/officeart/2016/7/layout/RepeatingBendingProcessNew"/>
    <dgm:cxn modelId="{D70AC9D3-651E-4827-A732-689AF611D896}" type="presParOf" srcId="{66A75397-06E2-45B4-9D0D-8391093008B9}" destId="{278E6F4B-47FD-41E5-B35F-4DD320898DE4}" srcOrd="8" destOrd="0" presId="urn:microsoft.com/office/officeart/2016/7/layout/RepeatingBendingProcessNew"/>
    <dgm:cxn modelId="{49D15B5C-8473-47AA-A360-0DE298DC2F37}" type="presParOf" srcId="{66A75397-06E2-45B4-9D0D-8391093008B9}" destId="{0FD9C8D6-CD93-4566-9EA0-9FE5A6E56862}" srcOrd="9" destOrd="0" presId="urn:microsoft.com/office/officeart/2016/7/layout/RepeatingBendingProcessNew"/>
    <dgm:cxn modelId="{D84CDA8A-A35F-4535-8E68-31C93E0F57D9}" type="presParOf" srcId="{0FD9C8D6-CD93-4566-9EA0-9FE5A6E56862}" destId="{96D0D521-68B3-4BED-A7B8-4EB1B22542CD}" srcOrd="0" destOrd="0" presId="urn:microsoft.com/office/officeart/2016/7/layout/RepeatingBendingProcessNew"/>
    <dgm:cxn modelId="{107CEC45-AA31-4E42-B82D-DA859EBF5F1E}" type="presParOf" srcId="{66A75397-06E2-45B4-9D0D-8391093008B9}" destId="{BA5C6A90-76A5-44F5-9E42-A2CF206AACF0}" srcOrd="10" destOrd="0" presId="urn:microsoft.com/office/officeart/2016/7/layout/RepeatingBendingProcessNew"/>
    <dgm:cxn modelId="{BA0556CF-5142-4D28-886C-A3ABAFB77272}" type="presParOf" srcId="{66A75397-06E2-45B4-9D0D-8391093008B9}" destId="{65061F09-1961-41BC-B327-384E65CFA4F7}" srcOrd="11" destOrd="0" presId="urn:microsoft.com/office/officeart/2016/7/layout/RepeatingBendingProcessNew"/>
    <dgm:cxn modelId="{C75BD33E-091F-4188-B578-FA4142572D71}" type="presParOf" srcId="{65061F09-1961-41BC-B327-384E65CFA4F7}" destId="{AF1E13BE-7210-4739-9C14-AF161CB218F1}" srcOrd="0" destOrd="0" presId="urn:microsoft.com/office/officeart/2016/7/layout/RepeatingBendingProcessNew"/>
    <dgm:cxn modelId="{0B45F749-C18F-43CD-A563-A802FDB1722E}" type="presParOf" srcId="{66A75397-06E2-45B4-9D0D-8391093008B9}" destId="{66B4F229-A497-46E5-A995-6664FBA75B3F}" srcOrd="12" destOrd="0" presId="urn:microsoft.com/office/officeart/2016/7/layout/RepeatingBendingProcessNew"/>
    <dgm:cxn modelId="{867F0001-96FD-44B6-8BD8-EFEBF3B25197}" type="presParOf" srcId="{66A75397-06E2-45B4-9D0D-8391093008B9}" destId="{6E1F6F3B-79D5-414E-B130-DEE5665EDF4E}" srcOrd="13" destOrd="0" presId="urn:microsoft.com/office/officeart/2016/7/layout/RepeatingBendingProcessNew"/>
    <dgm:cxn modelId="{49D735AE-C4E5-44C4-82D4-B93148051D8A}" type="presParOf" srcId="{6E1F6F3B-79D5-414E-B130-DEE5665EDF4E}" destId="{AC650719-1EC8-4F51-B76A-DE6E0899963B}" srcOrd="0" destOrd="0" presId="urn:microsoft.com/office/officeart/2016/7/layout/RepeatingBendingProcessNew"/>
    <dgm:cxn modelId="{C34678D4-3F26-435D-8CB6-818A5D9135A8}" type="presParOf" srcId="{66A75397-06E2-45B4-9D0D-8391093008B9}" destId="{2BE7DFE0-E380-43F6-864B-46D146927155}" srcOrd="14" destOrd="0" presId="urn:microsoft.com/office/officeart/2016/7/layout/RepeatingBendingProcessNew"/>
    <dgm:cxn modelId="{28440865-9318-43D9-915C-F13580E6DA5E}" type="presParOf" srcId="{66A75397-06E2-45B4-9D0D-8391093008B9}" destId="{9659BD00-C92D-4AFE-8644-658BFE98A39E}" srcOrd="15" destOrd="0" presId="urn:microsoft.com/office/officeart/2016/7/layout/RepeatingBendingProcessNew"/>
    <dgm:cxn modelId="{1B8F922D-0FC8-4A05-A399-E7EEC0AD7844}" type="presParOf" srcId="{9659BD00-C92D-4AFE-8644-658BFE98A39E}" destId="{D7150630-F2F4-447D-A1F7-9416CA71D54E}" srcOrd="0" destOrd="0" presId="urn:microsoft.com/office/officeart/2016/7/layout/RepeatingBendingProcessNew"/>
    <dgm:cxn modelId="{59612292-1DE4-4A3D-BFDE-5C0AA51AC58F}" type="presParOf" srcId="{66A75397-06E2-45B4-9D0D-8391093008B9}" destId="{B6EF6B1D-79A8-4048-8161-9CEBAFD0567B}" srcOrd="16" destOrd="0" presId="urn:microsoft.com/office/officeart/2016/7/layout/RepeatingBendingProcessNew"/>
    <dgm:cxn modelId="{63A4CC6E-5BB8-4FA3-B75C-AA4972445493}" type="presParOf" srcId="{66A75397-06E2-45B4-9D0D-8391093008B9}" destId="{D828229A-EADF-4AB7-9DBD-DAC3D6D07BE6}" srcOrd="17" destOrd="0" presId="urn:microsoft.com/office/officeart/2016/7/layout/RepeatingBendingProcessNew"/>
    <dgm:cxn modelId="{01105A06-03B7-404D-8AFC-71DBC038F781}" type="presParOf" srcId="{D828229A-EADF-4AB7-9DBD-DAC3D6D07BE6}" destId="{F0CD5F62-40A9-417F-8C16-70AE8BDF7FF5}" srcOrd="0" destOrd="0" presId="urn:microsoft.com/office/officeart/2016/7/layout/RepeatingBendingProcessNew"/>
    <dgm:cxn modelId="{62B45079-F3CE-4580-A1B7-6173DAB27049}" type="presParOf" srcId="{66A75397-06E2-45B4-9D0D-8391093008B9}" destId="{52D11898-F06C-47C3-8242-F3220D68E4CB}"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4BE158-38F9-4D9E-81B3-E64044809EF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E955D5F-0EFA-441F-8B29-6FECDE8BB2EE}">
      <dgm:prSet/>
      <dgm:spPr/>
      <dgm:t>
        <a:bodyPr/>
        <a:lstStyle/>
        <a:p>
          <a:r>
            <a:rPr lang="en-US"/>
            <a:t>1. What does the </a:t>
          </a:r>
          <a:r>
            <a:rPr lang="en-US" i="1"/>
            <a:t>–m</a:t>
          </a:r>
          <a:r>
            <a:rPr lang="en-US"/>
            <a:t> option in the useradd command do?</a:t>
          </a:r>
        </a:p>
      </dgm:t>
    </dgm:pt>
    <dgm:pt modelId="{398F4652-F345-4300-868D-34EDB0992326}" type="parTrans" cxnId="{7988A575-C380-4703-A938-0DB972DFC566}">
      <dgm:prSet/>
      <dgm:spPr/>
      <dgm:t>
        <a:bodyPr/>
        <a:lstStyle/>
        <a:p>
          <a:endParaRPr lang="en-US"/>
        </a:p>
      </dgm:t>
    </dgm:pt>
    <dgm:pt modelId="{39284D6A-D809-4EE1-ABE4-5DA57DB07CF8}" type="sibTrans" cxnId="{7988A575-C380-4703-A938-0DB972DFC566}">
      <dgm:prSet/>
      <dgm:spPr/>
      <dgm:t>
        <a:bodyPr/>
        <a:lstStyle/>
        <a:p>
          <a:endParaRPr lang="en-US"/>
        </a:p>
      </dgm:t>
    </dgm:pt>
    <dgm:pt modelId="{3D3D8D24-8ECF-459F-BF1A-FA8A640DAB07}">
      <dgm:prSet/>
      <dgm:spPr/>
      <dgm:t>
        <a:bodyPr/>
        <a:lstStyle/>
        <a:p>
          <a:r>
            <a:rPr lang="en-US"/>
            <a:t>Answer:</a:t>
          </a:r>
        </a:p>
      </dgm:t>
    </dgm:pt>
    <dgm:pt modelId="{C1EB9FA4-99A4-44B4-9225-48F9B8D7742D}" type="parTrans" cxnId="{6D3D325C-EF3C-40E8-8280-C8DABC8ABF7D}">
      <dgm:prSet/>
      <dgm:spPr/>
      <dgm:t>
        <a:bodyPr/>
        <a:lstStyle/>
        <a:p>
          <a:endParaRPr lang="en-US"/>
        </a:p>
      </dgm:t>
    </dgm:pt>
    <dgm:pt modelId="{ACA7670B-39F2-4470-AFFE-48ACD921B465}" type="sibTrans" cxnId="{6D3D325C-EF3C-40E8-8280-C8DABC8ABF7D}">
      <dgm:prSet/>
      <dgm:spPr/>
      <dgm:t>
        <a:bodyPr/>
        <a:lstStyle/>
        <a:p>
          <a:endParaRPr lang="en-US"/>
        </a:p>
      </dgm:t>
    </dgm:pt>
    <dgm:pt modelId="{ED51593B-A736-403C-9E17-87F329859F16}">
      <dgm:prSet/>
      <dgm:spPr/>
      <dgm:t>
        <a:bodyPr/>
        <a:lstStyle/>
        <a:p>
          <a:r>
            <a:rPr lang="en-US" dirty="0"/>
            <a:t>-m –tells </a:t>
          </a:r>
          <a:r>
            <a:rPr lang="en-US" dirty="0" err="1"/>
            <a:t>useradd</a:t>
          </a:r>
          <a:r>
            <a:rPr lang="en-US" dirty="0"/>
            <a:t>  command to create a home directory for this new user</a:t>
          </a:r>
        </a:p>
      </dgm:t>
    </dgm:pt>
    <dgm:pt modelId="{54A275CE-2FBE-4A73-833F-36B07C799032}" type="parTrans" cxnId="{B0F62488-F7D5-4804-AFDC-46F838DA1781}">
      <dgm:prSet/>
      <dgm:spPr/>
      <dgm:t>
        <a:bodyPr/>
        <a:lstStyle/>
        <a:p>
          <a:endParaRPr lang="en-US"/>
        </a:p>
      </dgm:t>
    </dgm:pt>
    <dgm:pt modelId="{7C2D222C-9442-48BA-9731-2DB68057C42C}" type="sibTrans" cxnId="{B0F62488-F7D5-4804-AFDC-46F838DA1781}">
      <dgm:prSet/>
      <dgm:spPr/>
      <dgm:t>
        <a:bodyPr/>
        <a:lstStyle/>
        <a:p>
          <a:endParaRPr lang="en-US"/>
        </a:p>
      </dgm:t>
    </dgm:pt>
    <dgm:pt modelId="{C2DB53F1-1338-49B3-B137-D964AE8C40E8}">
      <dgm:prSet/>
      <dgm:spPr/>
      <dgm:t>
        <a:bodyPr/>
        <a:lstStyle/>
        <a:p>
          <a:r>
            <a:rPr lang="en-US"/>
            <a:t>2. What does the </a:t>
          </a:r>
          <a:r>
            <a:rPr lang="en-US" i="1"/>
            <a:t>-3</a:t>
          </a:r>
          <a:r>
            <a:rPr lang="en-US"/>
            <a:t> option in the tail command do?</a:t>
          </a:r>
        </a:p>
      </dgm:t>
    </dgm:pt>
    <dgm:pt modelId="{39870D6B-5CE3-47D1-A358-78F1915D9FDD}" type="parTrans" cxnId="{CD4E616C-1760-43BA-8755-0C45400A418F}">
      <dgm:prSet/>
      <dgm:spPr/>
      <dgm:t>
        <a:bodyPr/>
        <a:lstStyle/>
        <a:p>
          <a:endParaRPr lang="en-US"/>
        </a:p>
      </dgm:t>
    </dgm:pt>
    <dgm:pt modelId="{83887E36-30E4-4B24-94BA-A4054831E0F6}" type="sibTrans" cxnId="{CD4E616C-1760-43BA-8755-0C45400A418F}">
      <dgm:prSet/>
      <dgm:spPr/>
      <dgm:t>
        <a:bodyPr/>
        <a:lstStyle/>
        <a:p>
          <a:endParaRPr lang="en-US"/>
        </a:p>
      </dgm:t>
    </dgm:pt>
    <dgm:pt modelId="{A74BBB10-5DFB-4A7D-8182-CE0CC300DEB6}">
      <dgm:prSet/>
      <dgm:spPr/>
      <dgm:t>
        <a:bodyPr/>
        <a:lstStyle/>
        <a:p>
          <a:r>
            <a:rPr lang="en-US" dirty="0"/>
            <a:t>Answer:</a:t>
          </a:r>
        </a:p>
      </dgm:t>
    </dgm:pt>
    <dgm:pt modelId="{3D27F1CE-A8E8-4854-B099-78EBB67F5419}" type="parTrans" cxnId="{4AA32BDB-2A95-49A1-BAF7-0E600A255D0B}">
      <dgm:prSet/>
      <dgm:spPr/>
      <dgm:t>
        <a:bodyPr/>
        <a:lstStyle/>
        <a:p>
          <a:endParaRPr lang="en-US"/>
        </a:p>
      </dgm:t>
    </dgm:pt>
    <dgm:pt modelId="{7B64465D-9EF6-4619-AB0B-B6CCEAE45F50}" type="sibTrans" cxnId="{4AA32BDB-2A95-49A1-BAF7-0E600A255D0B}">
      <dgm:prSet/>
      <dgm:spPr/>
      <dgm:t>
        <a:bodyPr/>
        <a:lstStyle/>
        <a:p>
          <a:endParaRPr lang="en-US"/>
        </a:p>
      </dgm:t>
    </dgm:pt>
    <dgm:pt modelId="{9C9FD704-F6CF-40E7-87B8-6001E6AC7853}">
      <dgm:prSet/>
      <dgm:spPr/>
      <dgm:t>
        <a:bodyPr/>
        <a:lstStyle/>
        <a:p>
          <a:r>
            <a:rPr lang="en-US" dirty="0"/>
            <a:t>-3 – tells tail command how many lines to show from the end of the file</a:t>
          </a:r>
        </a:p>
      </dgm:t>
    </dgm:pt>
    <dgm:pt modelId="{19303774-5837-46C1-9F0E-ECE3CE646DCE}" type="parTrans" cxnId="{B376B3A3-6B2C-4B1B-B9CA-6315307B7998}">
      <dgm:prSet/>
      <dgm:spPr/>
      <dgm:t>
        <a:bodyPr/>
        <a:lstStyle/>
        <a:p>
          <a:endParaRPr lang="en-US"/>
        </a:p>
      </dgm:t>
    </dgm:pt>
    <dgm:pt modelId="{CDDA75A3-9E0F-48E2-B139-69F658EED02C}" type="sibTrans" cxnId="{B376B3A3-6B2C-4B1B-B9CA-6315307B7998}">
      <dgm:prSet/>
      <dgm:spPr/>
      <dgm:t>
        <a:bodyPr/>
        <a:lstStyle/>
        <a:p>
          <a:endParaRPr lang="en-US"/>
        </a:p>
      </dgm:t>
    </dgm:pt>
    <dgm:pt modelId="{33689B5B-4325-4275-A37C-E3A87136EE90}">
      <dgm:prSet/>
      <dgm:spPr/>
      <dgm:t>
        <a:bodyPr/>
        <a:lstStyle/>
        <a:p>
          <a:r>
            <a:rPr lang="en-US" dirty="0"/>
            <a:t>3. Which line of the </a:t>
          </a:r>
          <a:r>
            <a:rPr lang="en-US" i="1" dirty="0"/>
            <a:t>/</a:t>
          </a:r>
          <a:r>
            <a:rPr lang="en-US" i="1" dirty="0" err="1"/>
            <a:t>etc</a:t>
          </a:r>
          <a:r>
            <a:rPr lang="en-US" i="1" dirty="0"/>
            <a:t>/group </a:t>
          </a:r>
          <a:r>
            <a:rPr lang="en-US" dirty="0"/>
            <a:t>file lists members of the “students” group?</a:t>
          </a:r>
        </a:p>
      </dgm:t>
    </dgm:pt>
    <dgm:pt modelId="{4F8BC722-CE02-4F13-BE45-304738C8D79D}" type="parTrans" cxnId="{EB3A0499-C6E7-419B-A849-C32D2CADF627}">
      <dgm:prSet/>
      <dgm:spPr/>
      <dgm:t>
        <a:bodyPr/>
        <a:lstStyle/>
        <a:p>
          <a:endParaRPr lang="en-US"/>
        </a:p>
      </dgm:t>
    </dgm:pt>
    <dgm:pt modelId="{2F671F65-7CF1-4980-B7B9-D91A950E7186}" type="sibTrans" cxnId="{EB3A0499-C6E7-419B-A849-C32D2CADF627}">
      <dgm:prSet/>
      <dgm:spPr/>
      <dgm:t>
        <a:bodyPr/>
        <a:lstStyle/>
        <a:p>
          <a:endParaRPr lang="en-US"/>
        </a:p>
      </dgm:t>
    </dgm:pt>
    <dgm:pt modelId="{4BA2C611-B7F3-4D41-83E5-484AEED79930}">
      <dgm:prSet/>
      <dgm:spPr/>
      <dgm:t>
        <a:bodyPr/>
        <a:lstStyle/>
        <a:p>
          <a:r>
            <a:rPr lang="en-US" dirty="0"/>
            <a:t>Reference:</a:t>
          </a:r>
        </a:p>
      </dgm:t>
    </dgm:pt>
    <dgm:pt modelId="{026364EA-E5DE-4658-9DA0-2D177E65F16F}" type="parTrans" cxnId="{AB921E4F-DC8A-4623-B5AA-CEE1218B5670}">
      <dgm:prSet/>
      <dgm:spPr/>
      <dgm:t>
        <a:bodyPr/>
        <a:lstStyle/>
        <a:p>
          <a:endParaRPr lang="en-US"/>
        </a:p>
      </dgm:t>
    </dgm:pt>
    <dgm:pt modelId="{9F4A7666-E6FC-424A-BF73-509C1DB082DF}" type="sibTrans" cxnId="{AB921E4F-DC8A-4623-B5AA-CEE1218B5670}">
      <dgm:prSet/>
      <dgm:spPr/>
      <dgm:t>
        <a:bodyPr/>
        <a:lstStyle/>
        <a:p>
          <a:endParaRPr lang="en-US"/>
        </a:p>
      </dgm:t>
    </dgm:pt>
    <dgm:pt modelId="{641A96FD-0810-49FC-B91E-4D7DCA129347}">
      <dgm:prSet/>
      <dgm:spPr/>
      <dgm:t>
        <a:bodyPr/>
        <a:lstStyle/>
        <a:p>
          <a:r>
            <a:rPr lang="en-US" dirty="0"/>
            <a:t>Project video</a:t>
          </a:r>
        </a:p>
      </dgm:t>
    </dgm:pt>
    <dgm:pt modelId="{5AFA9E36-6F75-46EE-9971-05518FE980C6}" type="parTrans" cxnId="{61E2B71B-ADE6-4848-8425-D826543F647F}">
      <dgm:prSet/>
      <dgm:spPr/>
      <dgm:t>
        <a:bodyPr/>
        <a:lstStyle/>
        <a:p>
          <a:endParaRPr lang="en-US"/>
        </a:p>
      </dgm:t>
    </dgm:pt>
    <dgm:pt modelId="{9FAEFC5E-F06F-4041-9615-5CEB1EDB0337}" type="sibTrans" cxnId="{61E2B71B-ADE6-4848-8425-D826543F647F}">
      <dgm:prSet/>
      <dgm:spPr/>
      <dgm:t>
        <a:bodyPr/>
        <a:lstStyle/>
        <a:p>
          <a:endParaRPr lang="en-US"/>
        </a:p>
      </dgm:t>
    </dgm:pt>
    <dgm:pt modelId="{2F725FC1-0F64-4FE0-ABD4-D0AD73BA7593}">
      <dgm:prSet/>
      <dgm:spPr/>
      <dgm:t>
        <a:bodyPr/>
        <a:lstStyle/>
        <a:p>
          <a:r>
            <a:rPr lang="en-US" dirty="0"/>
            <a:t>Answer:</a:t>
          </a:r>
        </a:p>
      </dgm:t>
    </dgm:pt>
    <dgm:pt modelId="{65595878-9B98-4CFD-B3D3-3BB45E815D26}" type="parTrans" cxnId="{235A2F69-0DE6-46AF-A496-07289FB1364B}">
      <dgm:prSet/>
      <dgm:spPr/>
      <dgm:t>
        <a:bodyPr/>
        <a:lstStyle/>
        <a:p>
          <a:endParaRPr lang="en-US"/>
        </a:p>
      </dgm:t>
    </dgm:pt>
    <dgm:pt modelId="{EA00D3A8-F2C7-4C49-86CC-97B56ED2DB19}" type="sibTrans" cxnId="{235A2F69-0DE6-46AF-A496-07289FB1364B}">
      <dgm:prSet/>
      <dgm:spPr/>
      <dgm:t>
        <a:bodyPr/>
        <a:lstStyle/>
        <a:p>
          <a:endParaRPr lang="en-US"/>
        </a:p>
      </dgm:t>
    </dgm:pt>
    <dgm:pt modelId="{1900C5CB-3A48-4A83-8BA2-8B95FB2C5F9B}">
      <dgm:prSet/>
      <dgm:spPr/>
      <dgm:t>
        <a:bodyPr/>
        <a:lstStyle/>
        <a:p>
          <a:endParaRPr lang="en-US" dirty="0"/>
        </a:p>
      </dgm:t>
    </dgm:pt>
    <dgm:pt modelId="{83910AB2-426F-472D-9E4F-9E5AECAEA9D8}" type="parTrans" cxnId="{047B3A9B-EFD5-4989-817E-449E194B867D}">
      <dgm:prSet/>
      <dgm:spPr/>
      <dgm:t>
        <a:bodyPr/>
        <a:lstStyle/>
        <a:p>
          <a:endParaRPr lang="en-US"/>
        </a:p>
      </dgm:t>
    </dgm:pt>
    <dgm:pt modelId="{1B2AD5BB-F002-49E9-8D7B-FFE600BC931A}" type="sibTrans" cxnId="{047B3A9B-EFD5-4989-817E-449E194B867D}">
      <dgm:prSet/>
      <dgm:spPr/>
      <dgm:t>
        <a:bodyPr/>
        <a:lstStyle/>
        <a:p>
          <a:endParaRPr lang="en-US"/>
        </a:p>
      </dgm:t>
    </dgm:pt>
    <dgm:pt modelId="{82109A95-4DB4-465E-89F4-08B9CBC2787E}" type="pres">
      <dgm:prSet presAssocID="{674BE158-38F9-4D9E-81B3-E64044809EFF}" presName="diagram" presStyleCnt="0">
        <dgm:presLayoutVars>
          <dgm:dir/>
          <dgm:resizeHandles val="exact"/>
        </dgm:presLayoutVars>
      </dgm:prSet>
      <dgm:spPr/>
    </dgm:pt>
    <dgm:pt modelId="{E3132631-12E1-4D81-9451-85387582F012}" type="pres">
      <dgm:prSet presAssocID="{9E955D5F-0EFA-441F-8B29-6FECDE8BB2EE}" presName="node" presStyleLbl="node1" presStyleIdx="0" presStyleCnt="11">
        <dgm:presLayoutVars>
          <dgm:bulletEnabled val="1"/>
        </dgm:presLayoutVars>
      </dgm:prSet>
      <dgm:spPr/>
    </dgm:pt>
    <dgm:pt modelId="{5AC3AEAB-BE84-4AF8-8792-5E361C8E921E}" type="pres">
      <dgm:prSet presAssocID="{39284D6A-D809-4EE1-ABE4-5DA57DB07CF8}" presName="sibTrans" presStyleCnt="0"/>
      <dgm:spPr/>
    </dgm:pt>
    <dgm:pt modelId="{C46AF8B8-E823-4581-930E-4BC3F4D6CC79}" type="pres">
      <dgm:prSet presAssocID="{3D3D8D24-8ECF-459F-BF1A-FA8A640DAB07}" presName="node" presStyleLbl="node1" presStyleIdx="1" presStyleCnt="11">
        <dgm:presLayoutVars>
          <dgm:bulletEnabled val="1"/>
        </dgm:presLayoutVars>
      </dgm:prSet>
      <dgm:spPr/>
    </dgm:pt>
    <dgm:pt modelId="{F8C37F84-3A91-427F-8392-3B619C62714B}" type="pres">
      <dgm:prSet presAssocID="{ACA7670B-39F2-4470-AFFE-48ACD921B465}" presName="sibTrans" presStyleCnt="0"/>
      <dgm:spPr/>
    </dgm:pt>
    <dgm:pt modelId="{DFECE71E-AAC2-403E-87AB-CBC90AD68AE1}" type="pres">
      <dgm:prSet presAssocID="{ED51593B-A736-403C-9E17-87F329859F16}" presName="node" presStyleLbl="node1" presStyleIdx="2" presStyleCnt="11">
        <dgm:presLayoutVars>
          <dgm:bulletEnabled val="1"/>
        </dgm:presLayoutVars>
      </dgm:prSet>
      <dgm:spPr/>
    </dgm:pt>
    <dgm:pt modelId="{1F09481D-C323-4B0C-A2FF-1BC61716B503}" type="pres">
      <dgm:prSet presAssocID="{7C2D222C-9442-48BA-9731-2DB68057C42C}" presName="sibTrans" presStyleCnt="0"/>
      <dgm:spPr/>
    </dgm:pt>
    <dgm:pt modelId="{A911E912-4C90-4076-9D34-961E6FBC7255}" type="pres">
      <dgm:prSet presAssocID="{C2DB53F1-1338-49B3-B137-D964AE8C40E8}" presName="node" presStyleLbl="node1" presStyleIdx="3" presStyleCnt="11">
        <dgm:presLayoutVars>
          <dgm:bulletEnabled val="1"/>
        </dgm:presLayoutVars>
      </dgm:prSet>
      <dgm:spPr/>
    </dgm:pt>
    <dgm:pt modelId="{664E5CCC-61DF-4120-823A-95BFAC289AD7}" type="pres">
      <dgm:prSet presAssocID="{83887E36-30E4-4B24-94BA-A4054831E0F6}" presName="sibTrans" presStyleCnt="0"/>
      <dgm:spPr/>
    </dgm:pt>
    <dgm:pt modelId="{664AFABE-5AF9-4802-90E3-1508355820CA}" type="pres">
      <dgm:prSet presAssocID="{A74BBB10-5DFB-4A7D-8182-CE0CC300DEB6}" presName="node" presStyleLbl="node1" presStyleIdx="4" presStyleCnt="11">
        <dgm:presLayoutVars>
          <dgm:bulletEnabled val="1"/>
        </dgm:presLayoutVars>
      </dgm:prSet>
      <dgm:spPr/>
    </dgm:pt>
    <dgm:pt modelId="{16E96531-4518-417E-B425-4C2693C3E2DC}" type="pres">
      <dgm:prSet presAssocID="{7B64465D-9EF6-4619-AB0B-B6CCEAE45F50}" presName="sibTrans" presStyleCnt="0"/>
      <dgm:spPr/>
    </dgm:pt>
    <dgm:pt modelId="{114D6240-D519-493E-92FC-4C4681F4409F}" type="pres">
      <dgm:prSet presAssocID="{9C9FD704-F6CF-40E7-87B8-6001E6AC7853}" presName="node" presStyleLbl="node1" presStyleIdx="5" presStyleCnt="11">
        <dgm:presLayoutVars>
          <dgm:bulletEnabled val="1"/>
        </dgm:presLayoutVars>
      </dgm:prSet>
      <dgm:spPr/>
    </dgm:pt>
    <dgm:pt modelId="{B3FC4862-FEB1-4382-A331-B1F9DA09A802}" type="pres">
      <dgm:prSet presAssocID="{CDDA75A3-9E0F-48E2-B139-69F658EED02C}" presName="sibTrans" presStyleCnt="0"/>
      <dgm:spPr/>
    </dgm:pt>
    <dgm:pt modelId="{E45E6B88-5594-4063-90F5-1F50634BB322}" type="pres">
      <dgm:prSet presAssocID="{33689B5B-4325-4275-A37C-E3A87136EE90}" presName="node" presStyleLbl="node1" presStyleIdx="6" presStyleCnt="11">
        <dgm:presLayoutVars>
          <dgm:bulletEnabled val="1"/>
        </dgm:presLayoutVars>
      </dgm:prSet>
      <dgm:spPr/>
    </dgm:pt>
    <dgm:pt modelId="{C1BF4FE3-1DD4-4FAC-9CB9-074496B8912F}" type="pres">
      <dgm:prSet presAssocID="{2F671F65-7CF1-4980-B7B9-D91A950E7186}" presName="sibTrans" presStyleCnt="0"/>
      <dgm:spPr/>
    </dgm:pt>
    <dgm:pt modelId="{E50ADE49-3944-4A0E-9141-7ABA956B6A70}" type="pres">
      <dgm:prSet presAssocID="{4BA2C611-B7F3-4D41-83E5-484AEED79930}" presName="node" presStyleLbl="node1" presStyleIdx="7" presStyleCnt="11" custLinFactX="-10151" custLinFactY="14021" custLinFactNeighborX="-100000" custLinFactNeighborY="100000">
        <dgm:presLayoutVars>
          <dgm:bulletEnabled val="1"/>
        </dgm:presLayoutVars>
      </dgm:prSet>
      <dgm:spPr/>
    </dgm:pt>
    <dgm:pt modelId="{129BCAD6-A0E7-44BF-94A9-D0FB909C02F5}" type="pres">
      <dgm:prSet presAssocID="{9F4A7666-E6FC-424A-BF73-509C1DB082DF}" presName="sibTrans" presStyleCnt="0"/>
      <dgm:spPr/>
    </dgm:pt>
    <dgm:pt modelId="{CAA5953A-D8FF-440D-AA99-B8F631E46BE3}" type="pres">
      <dgm:prSet presAssocID="{2F725FC1-0F64-4FE0-ABD4-D0AD73BA7593}" presName="node" presStyleLbl="node1" presStyleIdx="8" presStyleCnt="11" custLinFactX="-7768" custLinFactNeighborX="-100000" custLinFactNeighborY="1046">
        <dgm:presLayoutVars>
          <dgm:bulletEnabled val="1"/>
        </dgm:presLayoutVars>
      </dgm:prSet>
      <dgm:spPr/>
    </dgm:pt>
    <dgm:pt modelId="{33C579BA-58AB-4E16-A717-2D68B2D288AD}" type="pres">
      <dgm:prSet presAssocID="{EA00D3A8-F2C7-4C49-86CC-97B56ED2DB19}" presName="sibTrans" presStyleCnt="0"/>
      <dgm:spPr/>
    </dgm:pt>
    <dgm:pt modelId="{0C89F431-778B-414A-9FAB-D79576F08106}" type="pres">
      <dgm:prSet presAssocID="{641A96FD-0810-49FC-B91E-4D7DCA129347}" presName="node" presStyleLbl="node1" presStyleIdx="9" presStyleCnt="11" custLinFactNeighborX="57232" custLinFactNeighborY="-4707">
        <dgm:presLayoutVars>
          <dgm:bulletEnabled val="1"/>
        </dgm:presLayoutVars>
      </dgm:prSet>
      <dgm:spPr/>
    </dgm:pt>
    <dgm:pt modelId="{80C3D3BA-A44B-4E1E-BD7A-FD3C4E5C8377}" type="pres">
      <dgm:prSet presAssocID="{9FAEFC5E-F06F-4041-9615-5CEB1EDB0337}" presName="sibTrans" presStyleCnt="0"/>
      <dgm:spPr/>
    </dgm:pt>
    <dgm:pt modelId="{A3E1AD21-AE52-4F71-8EC4-1BC46D66FD88}" type="pres">
      <dgm:prSet presAssocID="{1900C5CB-3A48-4A83-8BA2-8B95FB2C5F9B}" presName="node" presStyleLbl="node1" presStyleIdx="10" presStyleCnt="11" custLinFactY="-13982" custLinFactNeighborX="53151" custLinFactNeighborY="-100000">
        <dgm:presLayoutVars>
          <dgm:bulletEnabled val="1"/>
        </dgm:presLayoutVars>
      </dgm:prSet>
      <dgm:spPr/>
    </dgm:pt>
  </dgm:ptLst>
  <dgm:cxnLst>
    <dgm:cxn modelId="{34DFC207-E931-4569-BAFA-CB4BCA819F37}" type="presOf" srcId="{674BE158-38F9-4D9E-81B3-E64044809EFF}" destId="{82109A95-4DB4-465E-89F4-08B9CBC2787E}" srcOrd="0" destOrd="0" presId="urn:microsoft.com/office/officeart/2005/8/layout/default"/>
    <dgm:cxn modelId="{549B8C19-C11C-42F6-A264-4F79148BE411}" type="presOf" srcId="{641A96FD-0810-49FC-B91E-4D7DCA129347}" destId="{0C89F431-778B-414A-9FAB-D79576F08106}" srcOrd="0" destOrd="0" presId="urn:microsoft.com/office/officeart/2005/8/layout/default"/>
    <dgm:cxn modelId="{61E2B71B-ADE6-4848-8425-D826543F647F}" srcId="{674BE158-38F9-4D9E-81B3-E64044809EFF}" destId="{641A96FD-0810-49FC-B91E-4D7DCA129347}" srcOrd="9" destOrd="0" parTransId="{5AFA9E36-6F75-46EE-9971-05518FE980C6}" sibTransId="{9FAEFC5E-F06F-4041-9615-5CEB1EDB0337}"/>
    <dgm:cxn modelId="{3586F82B-57C1-4227-91DB-34BE2857581F}" type="presOf" srcId="{4BA2C611-B7F3-4D41-83E5-484AEED79930}" destId="{E50ADE49-3944-4A0E-9141-7ABA956B6A70}" srcOrd="0" destOrd="0" presId="urn:microsoft.com/office/officeart/2005/8/layout/default"/>
    <dgm:cxn modelId="{6D3D325C-EF3C-40E8-8280-C8DABC8ABF7D}" srcId="{674BE158-38F9-4D9E-81B3-E64044809EFF}" destId="{3D3D8D24-8ECF-459F-BF1A-FA8A640DAB07}" srcOrd="1" destOrd="0" parTransId="{C1EB9FA4-99A4-44B4-9225-48F9B8D7742D}" sibTransId="{ACA7670B-39F2-4470-AFFE-48ACD921B465}"/>
    <dgm:cxn modelId="{A1563445-BD62-46FE-ACE2-2FE10A032552}" type="presOf" srcId="{ED51593B-A736-403C-9E17-87F329859F16}" destId="{DFECE71E-AAC2-403E-87AB-CBC90AD68AE1}" srcOrd="0" destOrd="0" presId="urn:microsoft.com/office/officeart/2005/8/layout/default"/>
    <dgm:cxn modelId="{235A2F69-0DE6-46AF-A496-07289FB1364B}" srcId="{674BE158-38F9-4D9E-81B3-E64044809EFF}" destId="{2F725FC1-0F64-4FE0-ABD4-D0AD73BA7593}" srcOrd="8" destOrd="0" parTransId="{65595878-9B98-4CFD-B3D3-3BB45E815D26}" sibTransId="{EA00D3A8-F2C7-4C49-86CC-97B56ED2DB19}"/>
    <dgm:cxn modelId="{CD4E616C-1760-43BA-8755-0C45400A418F}" srcId="{674BE158-38F9-4D9E-81B3-E64044809EFF}" destId="{C2DB53F1-1338-49B3-B137-D964AE8C40E8}" srcOrd="3" destOrd="0" parTransId="{39870D6B-5CE3-47D1-A358-78F1915D9FDD}" sibTransId="{83887E36-30E4-4B24-94BA-A4054831E0F6}"/>
    <dgm:cxn modelId="{AB921E4F-DC8A-4623-B5AA-CEE1218B5670}" srcId="{674BE158-38F9-4D9E-81B3-E64044809EFF}" destId="{4BA2C611-B7F3-4D41-83E5-484AEED79930}" srcOrd="7" destOrd="0" parTransId="{026364EA-E5DE-4658-9DA0-2D177E65F16F}" sibTransId="{9F4A7666-E6FC-424A-BF73-509C1DB082DF}"/>
    <dgm:cxn modelId="{7988A575-C380-4703-A938-0DB972DFC566}" srcId="{674BE158-38F9-4D9E-81B3-E64044809EFF}" destId="{9E955D5F-0EFA-441F-8B29-6FECDE8BB2EE}" srcOrd="0" destOrd="0" parTransId="{398F4652-F345-4300-868D-34EDB0992326}" sibTransId="{39284D6A-D809-4EE1-ABE4-5DA57DB07CF8}"/>
    <dgm:cxn modelId="{B30FA878-C1DD-4CDE-9BEF-FE7F01E6482C}" type="presOf" srcId="{9E955D5F-0EFA-441F-8B29-6FECDE8BB2EE}" destId="{E3132631-12E1-4D81-9451-85387582F012}" srcOrd="0" destOrd="0" presId="urn:microsoft.com/office/officeart/2005/8/layout/default"/>
    <dgm:cxn modelId="{993F4759-15B1-4A94-B4D6-E65EA0772040}" type="presOf" srcId="{2F725FC1-0F64-4FE0-ABD4-D0AD73BA7593}" destId="{CAA5953A-D8FF-440D-AA99-B8F631E46BE3}" srcOrd="0" destOrd="0" presId="urn:microsoft.com/office/officeart/2005/8/layout/default"/>
    <dgm:cxn modelId="{B0F62488-F7D5-4804-AFDC-46F838DA1781}" srcId="{674BE158-38F9-4D9E-81B3-E64044809EFF}" destId="{ED51593B-A736-403C-9E17-87F329859F16}" srcOrd="2" destOrd="0" parTransId="{54A275CE-2FBE-4A73-833F-36B07C799032}" sibTransId="{7C2D222C-9442-48BA-9731-2DB68057C42C}"/>
    <dgm:cxn modelId="{172D8595-BDAB-4C7F-96B3-FA2219FCFE44}" type="presOf" srcId="{9C9FD704-F6CF-40E7-87B8-6001E6AC7853}" destId="{114D6240-D519-493E-92FC-4C4681F4409F}" srcOrd="0" destOrd="0" presId="urn:microsoft.com/office/officeart/2005/8/layout/default"/>
    <dgm:cxn modelId="{EB3A0499-C6E7-419B-A849-C32D2CADF627}" srcId="{674BE158-38F9-4D9E-81B3-E64044809EFF}" destId="{33689B5B-4325-4275-A37C-E3A87136EE90}" srcOrd="6" destOrd="0" parTransId="{4F8BC722-CE02-4F13-BE45-304738C8D79D}" sibTransId="{2F671F65-7CF1-4980-B7B9-D91A950E7186}"/>
    <dgm:cxn modelId="{047B3A9B-EFD5-4989-817E-449E194B867D}" srcId="{674BE158-38F9-4D9E-81B3-E64044809EFF}" destId="{1900C5CB-3A48-4A83-8BA2-8B95FB2C5F9B}" srcOrd="10" destOrd="0" parTransId="{83910AB2-426F-472D-9E4F-9E5AECAEA9D8}" sibTransId="{1B2AD5BB-F002-49E9-8D7B-FFE600BC931A}"/>
    <dgm:cxn modelId="{B376B3A3-6B2C-4B1B-B9CA-6315307B7998}" srcId="{674BE158-38F9-4D9E-81B3-E64044809EFF}" destId="{9C9FD704-F6CF-40E7-87B8-6001E6AC7853}" srcOrd="5" destOrd="0" parTransId="{19303774-5837-46C1-9F0E-ECE3CE646DCE}" sibTransId="{CDDA75A3-9E0F-48E2-B139-69F658EED02C}"/>
    <dgm:cxn modelId="{A15FD1AD-3C4F-4991-8BD7-9607681E9FF4}" type="presOf" srcId="{33689B5B-4325-4275-A37C-E3A87136EE90}" destId="{E45E6B88-5594-4063-90F5-1F50634BB322}" srcOrd="0" destOrd="0" presId="urn:microsoft.com/office/officeart/2005/8/layout/default"/>
    <dgm:cxn modelId="{6B6898B2-0B61-473A-BDBF-166173B85B20}" type="presOf" srcId="{1900C5CB-3A48-4A83-8BA2-8B95FB2C5F9B}" destId="{A3E1AD21-AE52-4F71-8EC4-1BC46D66FD88}" srcOrd="0" destOrd="0" presId="urn:microsoft.com/office/officeart/2005/8/layout/default"/>
    <dgm:cxn modelId="{3BE357C8-E715-4572-873F-8BA7BAC8227A}" type="presOf" srcId="{3D3D8D24-8ECF-459F-BF1A-FA8A640DAB07}" destId="{C46AF8B8-E823-4581-930E-4BC3F4D6CC79}" srcOrd="0" destOrd="0" presId="urn:microsoft.com/office/officeart/2005/8/layout/default"/>
    <dgm:cxn modelId="{4AA32BDB-2A95-49A1-BAF7-0E600A255D0B}" srcId="{674BE158-38F9-4D9E-81B3-E64044809EFF}" destId="{A74BBB10-5DFB-4A7D-8182-CE0CC300DEB6}" srcOrd="4" destOrd="0" parTransId="{3D27F1CE-A8E8-4854-B099-78EBB67F5419}" sibTransId="{7B64465D-9EF6-4619-AB0B-B6CCEAE45F50}"/>
    <dgm:cxn modelId="{93540EE0-842C-43ED-83E5-2779A235AB73}" type="presOf" srcId="{C2DB53F1-1338-49B3-B137-D964AE8C40E8}" destId="{A911E912-4C90-4076-9D34-961E6FBC7255}" srcOrd="0" destOrd="0" presId="urn:microsoft.com/office/officeart/2005/8/layout/default"/>
    <dgm:cxn modelId="{16DBD5E3-DD55-41D1-8ACD-CF5A2214E2BC}" type="presOf" srcId="{A74BBB10-5DFB-4A7D-8182-CE0CC300DEB6}" destId="{664AFABE-5AF9-4802-90E3-1508355820CA}" srcOrd="0" destOrd="0" presId="urn:microsoft.com/office/officeart/2005/8/layout/default"/>
    <dgm:cxn modelId="{CF563842-E3F3-426A-B0F9-21FB4AC73537}" type="presParOf" srcId="{82109A95-4DB4-465E-89F4-08B9CBC2787E}" destId="{E3132631-12E1-4D81-9451-85387582F012}" srcOrd="0" destOrd="0" presId="urn:microsoft.com/office/officeart/2005/8/layout/default"/>
    <dgm:cxn modelId="{9ADF16E2-B4CF-41D1-BDE7-7509C5B72602}" type="presParOf" srcId="{82109A95-4DB4-465E-89F4-08B9CBC2787E}" destId="{5AC3AEAB-BE84-4AF8-8792-5E361C8E921E}" srcOrd="1" destOrd="0" presId="urn:microsoft.com/office/officeart/2005/8/layout/default"/>
    <dgm:cxn modelId="{782AD6C5-6640-4C11-A171-7DA661373A9A}" type="presParOf" srcId="{82109A95-4DB4-465E-89F4-08B9CBC2787E}" destId="{C46AF8B8-E823-4581-930E-4BC3F4D6CC79}" srcOrd="2" destOrd="0" presId="urn:microsoft.com/office/officeart/2005/8/layout/default"/>
    <dgm:cxn modelId="{8200EBDB-39D6-4ED9-81F9-95AE164CDAB4}" type="presParOf" srcId="{82109A95-4DB4-465E-89F4-08B9CBC2787E}" destId="{F8C37F84-3A91-427F-8392-3B619C62714B}" srcOrd="3" destOrd="0" presId="urn:microsoft.com/office/officeart/2005/8/layout/default"/>
    <dgm:cxn modelId="{59ACDD97-BF25-4BE5-A5AD-139E5955DBE6}" type="presParOf" srcId="{82109A95-4DB4-465E-89F4-08B9CBC2787E}" destId="{DFECE71E-AAC2-403E-87AB-CBC90AD68AE1}" srcOrd="4" destOrd="0" presId="urn:microsoft.com/office/officeart/2005/8/layout/default"/>
    <dgm:cxn modelId="{034F23C9-2042-4F7C-8A62-A0B18C3B6855}" type="presParOf" srcId="{82109A95-4DB4-465E-89F4-08B9CBC2787E}" destId="{1F09481D-C323-4B0C-A2FF-1BC61716B503}" srcOrd="5" destOrd="0" presId="urn:microsoft.com/office/officeart/2005/8/layout/default"/>
    <dgm:cxn modelId="{46B66CED-A928-4B03-BB07-C22CBEF33B7B}" type="presParOf" srcId="{82109A95-4DB4-465E-89F4-08B9CBC2787E}" destId="{A911E912-4C90-4076-9D34-961E6FBC7255}" srcOrd="6" destOrd="0" presId="urn:microsoft.com/office/officeart/2005/8/layout/default"/>
    <dgm:cxn modelId="{AD75721A-6376-4D63-B562-03A743396121}" type="presParOf" srcId="{82109A95-4DB4-465E-89F4-08B9CBC2787E}" destId="{664E5CCC-61DF-4120-823A-95BFAC289AD7}" srcOrd="7" destOrd="0" presId="urn:microsoft.com/office/officeart/2005/8/layout/default"/>
    <dgm:cxn modelId="{E5982E34-9811-4D10-9E3F-207714B774CF}" type="presParOf" srcId="{82109A95-4DB4-465E-89F4-08B9CBC2787E}" destId="{664AFABE-5AF9-4802-90E3-1508355820CA}" srcOrd="8" destOrd="0" presId="urn:microsoft.com/office/officeart/2005/8/layout/default"/>
    <dgm:cxn modelId="{085EEFE9-803C-4569-8BA5-4068B596DB58}" type="presParOf" srcId="{82109A95-4DB4-465E-89F4-08B9CBC2787E}" destId="{16E96531-4518-417E-B425-4C2693C3E2DC}" srcOrd="9" destOrd="0" presId="urn:microsoft.com/office/officeart/2005/8/layout/default"/>
    <dgm:cxn modelId="{FA9CF900-9A1B-4C3A-9CBF-9289F4647EE0}" type="presParOf" srcId="{82109A95-4DB4-465E-89F4-08B9CBC2787E}" destId="{114D6240-D519-493E-92FC-4C4681F4409F}" srcOrd="10" destOrd="0" presId="urn:microsoft.com/office/officeart/2005/8/layout/default"/>
    <dgm:cxn modelId="{DB365A93-1BCA-4FA9-95F0-99A2017897EE}" type="presParOf" srcId="{82109A95-4DB4-465E-89F4-08B9CBC2787E}" destId="{B3FC4862-FEB1-4382-A331-B1F9DA09A802}" srcOrd="11" destOrd="0" presId="urn:microsoft.com/office/officeart/2005/8/layout/default"/>
    <dgm:cxn modelId="{6EDD80D4-4CD6-4E91-911B-B9662526CAFA}" type="presParOf" srcId="{82109A95-4DB4-465E-89F4-08B9CBC2787E}" destId="{E45E6B88-5594-4063-90F5-1F50634BB322}" srcOrd="12" destOrd="0" presId="urn:microsoft.com/office/officeart/2005/8/layout/default"/>
    <dgm:cxn modelId="{4C0BDCBD-3C0E-4ED7-BFD4-C58BD3A77F7C}" type="presParOf" srcId="{82109A95-4DB4-465E-89F4-08B9CBC2787E}" destId="{C1BF4FE3-1DD4-4FAC-9CB9-074496B8912F}" srcOrd="13" destOrd="0" presId="urn:microsoft.com/office/officeart/2005/8/layout/default"/>
    <dgm:cxn modelId="{1C4E40E3-87CB-4A07-8FD1-080E3F9366DD}" type="presParOf" srcId="{82109A95-4DB4-465E-89F4-08B9CBC2787E}" destId="{E50ADE49-3944-4A0E-9141-7ABA956B6A70}" srcOrd="14" destOrd="0" presId="urn:microsoft.com/office/officeart/2005/8/layout/default"/>
    <dgm:cxn modelId="{F1B210A0-71AD-49A3-930C-C6753EB85CE6}" type="presParOf" srcId="{82109A95-4DB4-465E-89F4-08B9CBC2787E}" destId="{129BCAD6-A0E7-44BF-94A9-D0FB909C02F5}" srcOrd="15" destOrd="0" presId="urn:microsoft.com/office/officeart/2005/8/layout/default"/>
    <dgm:cxn modelId="{433B500B-340B-4902-8109-88D233A4FDF5}" type="presParOf" srcId="{82109A95-4DB4-465E-89F4-08B9CBC2787E}" destId="{CAA5953A-D8FF-440D-AA99-B8F631E46BE3}" srcOrd="16" destOrd="0" presId="urn:microsoft.com/office/officeart/2005/8/layout/default"/>
    <dgm:cxn modelId="{C144758F-2EF6-409A-8984-BF092D8E0CA1}" type="presParOf" srcId="{82109A95-4DB4-465E-89F4-08B9CBC2787E}" destId="{33C579BA-58AB-4E16-A717-2D68B2D288AD}" srcOrd="17" destOrd="0" presId="urn:microsoft.com/office/officeart/2005/8/layout/default"/>
    <dgm:cxn modelId="{545863EC-4E6C-4D1D-9D49-14E42667986D}" type="presParOf" srcId="{82109A95-4DB4-465E-89F4-08B9CBC2787E}" destId="{0C89F431-778B-414A-9FAB-D79576F08106}" srcOrd="18" destOrd="0" presId="urn:microsoft.com/office/officeart/2005/8/layout/default"/>
    <dgm:cxn modelId="{FD53C36A-045B-441C-887D-EAB53036B326}" type="presParOf" srcId="{82109A95-4DB4-465E-89F4-08B9CBC2787E}" destId="{80C3D3BA-A44B-4E1E-BD7A-FD3C4E5C8377}" srcOrd="19" destOrd="0" presId="urn:microsoft.com/office/officeart/2005/8/layout/default"/>
    <dgm:cxn modelId="{0115E9C4-42C9-4EBF-994C-50E1A0892C00}" type="presParOf" srcId="{82109A95-4DB4-465E-89F4-08B9CBC2787E}" destId="{A3E1AD21-AE52-4F71-8EC4-1BC46D66FD88}"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06136B-5542-4505-8DB5-11D9724B4E5A}"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E2FB4FF0-9B9D-486C-A0EC-2FDB5B4F3CD0}">
      <dgm:prSet/>
      <dgm:spPr/>
      <dgm:t>
        <a:bodyPr/>
        <a:lstStyle/>
        <a:p>
          <a:r>
            <a:rPr lang="en-US" b="1"/>
            <a:t>1. What is the default action of the </a:t>
          </a:r>
          <a:r>
            <a:rPr lang="en-US" b="1" i="1"/>
            <a:t>15 SIGTERM </a:t>
          </a:r>
          <a:r>
            <a:rPr lang="en-US" b="1"/>
            <a:t>kill signal?</a:t>
          </a:r>
        </a:p>
      </dgm:t>
    </dgm:pt>
    <dgm:pt modelId="{0E6A6138-FCB8-4FC0-AF2E-0731BE5094D3}" type="parTrans" cxnId="{DA342C30-A5B7-4693-A4E4-63CC80249FC9}">
      <dgm:prSet/>
      <dgm:spPr/>
      <dgm:t>
        <a:bodyPr/>
        <a:lstStyle/>
        <a:p>
          <a:endParaRPr lang="en-US"/>
        </a:p>
      </dgm:t>
    </dgm:pt>
    <dgm:pt modelId="{85F9066D-B732-42A3-BAD5-D9D2B2F282A2}" type="sibTrans" cxnId="{DA342C30-A5B7-4693-A4E4-63CC80249FC9}">
      <dgm:prSet/>
      <dgm:spPr/>
      <dgm:t>
        <a:bodyPr/>
        <a:lstStyle/>
        <a:p>
          <a:endParaRPr lang="en-US"/>
        </a:p>
      </dgm:t>
    </dgm:pt>
    <dgm:pt modelId="{1BE46AFF-DA1E-4BAB-9DBE-ABEE5947CC7C}">
      <dgm:prSet/>
      <dgm:spPr/>
      <dgm:t>
        <a:bodyPr/>
        <a:lstStyle/>
        <a:p>
          <a:r>
            <a:rPr lang="en-US" b="1"/>
            <a:t>Answer:</a:t>
          </a:r>
        </a:p>
      </dgm:t>
    </dgm:pt>
    <dgm:pt modelId="{EF5C13CB-2007-46EF-BA3C-4EC3E002CDDA}" type="parTrans" cxnId="{9FB66131-24CB-4934-A905-D723F6B9203A}">
      <dgm:prSet/>
      <dgm:spPr/>
      <dgm:t>
        <a:bodyPr/>
        <a:lstStyle/>
        <a:p>
          <a:endParaRPr lang="en-US"/>
        </a:p>
      </dgm:t>
    </dgm:pt>
    <dgm:pt modelId="{765AFC2B-5F6D-4CB0-AFAB-073575CB5AC9}" type="sibTrans" cxnId="{9FB66131-24CB-4934-A905-D723F6B9203A}">
      <dgm:prSet/>
      <dgm:spPr/>
      <dgm:t>
        <a:bodyPr/>
        <a:lstStyle/>
        <a:p>
          <a:endParaRPr lang="en-US"/>
        </a:p>
      </dgm:t>
    </dgm:pt>
    <dgm:pt modelId="{B35D58BD-D177-4B78-B059-AF2E924CE7D1}">
      <dgm:prSet/>
      <dgm:spPr/>
      <dgm:t>
        <a:bodyPr/>
        <a:lstStyle/>
        <a:p>
          <a:r>
            <a:rPr lang="en-US" b="1"/>
            <a:t>Kill the highlighted process</a:t>
          </a:r>
        </a:p>
      </dgm:t>
    </dgm:pt>
    <dgm:pt modelId="{EC509D51-D351-4833-8780-69313E35A2DF}" type="parTrans" cxnId="{6D4346B8-44CC-4A89-B41E-905A988CDE20}">
      <dgm:prSet/>
      <dgm:spPr/>
      <dgm:t>
        <a:bodyPr/>
        <a:lstStyle/>
        <a:p>
          <a:endParaRPr lang="en-US"/>
        </a:p>
      </dgm:t>
    </dgm:pt>
    <dgm:pt modelId="{6392A568-21C1-4FA4-ACEB-7E89A2CB5A11}" type="sibTrans" cxnId="{6D4346B8-44CC-4A89-B41E-905A988CDE20}">
      <dgm:prSet/>
      <dgm:spPr/>
      <dgm:t>
        <a:bodyPr/>
        <a:lstStyle/>
        <a:p>
          <a:endParaRPr lang="en-US"/>
        </a:p>
      </dgm:t>
    </dgm:pt>
    <dgm:pt modelId="{01CEA7C8-25C9-44CF-8E83-544678266E3E}">
      <dgm:prSet/>
      <dgm:spPr/>
      <dgm:t>
        <a:bodyPr/>
        <a:lstStyle/>
        <a:p>
          <a:r>
            <a:rPr lang="en-US" b="1"/>
            <a:t>2. In the System Monitor window, click on </a:t>
          </a:r>
          <a:r>
            <a:rPr lang="en-US" b="1" i="1"/>
            <a:t>% CPU </a:t>
          </a:r>
          <a:r>
            <a:rPr lang="en-US" b="1"/>
            <a:t>to sort the processes by CPU load. Which process shows the highest percentage of CPU usage?</a:t>
          </a:r>
        </a:p>
      </dgm:t>
    </dgm:pt>
    <dgm:pt modelId="{6EC54F57-ADEC-40CB-AAFF-ACF93B4AEBDA}" type="parTrans" cxnId="{3545AD16-520D-4AA1-94CF-5FBCDFC2BA67}">
      <dgm:prSet/>
      <dgm:spPr/>
      <dgm:t>
        <a:bodyPr/>
        <a:lstStyle/>
        <a:p>
          <a:endParaRPr lang="en-US"/>
        </a:p>
      </dgm:t>
    </dgm:pt>
    <dgm:pt modelId="{60CE10F6-8E05-45D4-A519-814346BF7A6A}" type="sibTrans" cxnId="{3545AD16-520D-4AA1-94CF-5FBCDFC2BA67}">
      <dgm:prSet/>
      <dgm:spPr/>
      <dgm:t>
        <a:bodyPr/>
        <a:lstStyle/>
        <a:p>
          <a:endParaRPr lang="en-US"/>
        </a:p>
      </dgm:t>
    </dgm:pt>
    <dgm:pt modelId="{3D09AD6D-092D-4128-9B4F-3B7646D85017}">
      <dgm:prSet/>
      <dgm:spPr/>
      <dgm:t>
        <a:bodyPr/>
        <a:lstStyle/>
        <a:p>
          <a:r>
            <a:rPr lang="en-US" b="1"/>
            <a:t>Answer: </a:t>
          </a:r>
        </a:p>
      </dgm:t>
    </dgm:pt>
    <dgm:pt modelId="{F322C227-53DC-40CB-AF42-E4C26860272A}" type="parTrans" cxnId="{B31EF814-4836-450D-A26D-4C52EDD78ED6}">
      <dgm:prSet/>
      <dgm:spPr/>
      <dgm:t>
        <a:bodyPr/>
        <a:lstStyle/>
        <a:p>
          <a:endParaRPr lang="en-US"/>
        </a:p>
      </dgm:t>
    </dgm:pt>
    <dgm:pt modelId="{46707473-92F3-4B2C-AFEF-36F940D739E3}" type="sibTrans" cxnId="{B31EF814-4836-450D-A26D-4C52EDD78ED6}">
      <dgm:prSet/>
      <dgm:spPr/>
      <dgm:t>
        <a:bodyPr/>
        <a:lstStyle/>
        <a:p>
          <a:endParaRPr lang="en-US"/>
        </a:p>
      </dgm:t>
    </dgm:pt>
    <dgm:pt modelId="{084E41C2-F0BB-44EC-94CA-E3BCDF6873BD}">
      <dgm:prSet/>
      <dgm:spPr/>
      <dgm:t>
        <a:bodyPr/>
        <a:lstStyle/>
        <a:p>
          <a:r>
            <a:rPr lang="en-US" b="1"/>
            <a:t>Gnome-shell (GUI)</a:t>
          </a:r>
        </a:p>
      </dgm:t>
    </dgm:pt>
    <dgm:pt modelId="{3EBB26CF-A32E-4C1F-A32E-CF89DA738E97}" type="parTrans" cxnId="{2D534F98-3597-49AE-BEBF-2885C09303A7}">
      <dgm:prSet/>
      <dgm:spPr/>
      <dgm:t>
        <a:bodyPr/>
        <a:lstStyle/>
        <a:p>
          <a:endParaRPr lang="en-US"/>
        </a:p>
      </dgm:t>
    </dgm:pt>
    <dgm:pt modelId="{D459F29F-2BE2-43E6-BDBD-3A0A5F8F565C}" type="sibTrans" cxnId="{2D534F98-3597-49AE-BEBF-2885C09303A7}">
      <dgm:prSet/>
      <dgm:spPr/>
      <dgm:t>
        <a:bodyPr/>
        <a:lstStyle/>
        <a:p>
          <a:endParaRPr lang="en-US"/>
        </a:p>
      </dgm:t>
    </dgm:pt>
    <dgm:pt modelId="{C008A31E-DC4D-49B2-B3D7-E034FAD304D4}">
      <dgm:prSet/>
      <dgm:spPr/>
      <dgm:t>
        <a:bodyPr/>
        <a:lstStyle/>
        <a:p>
          <a:r>
            <a:rPr lang="en-US" b="1"/>
            <a:t>Reference:</a:t>
          </a:r>
        </a:p>
      </dgm:t>
    </dgm:pt>
    <dgm:pt modelId="{B42C7C4F-F7F4-4573-BE12-BA53C217589B}" type="parTrans" cxnId="{6B85CF18-1F23-44C7-AFD6-2DA5349743DA}">
      <dgm:prSet/>
      <dgm:spPr/>
      <dgm:t>
        <a:bodyPr/>
        <a:lstStyle/>
        <a:p>
          <a:endParaRPr lang="en-US"/>
        </a:p>
      </dgm:t>
    </dgm:pt>
    <dgm:pt modelId="{0DE2F8FB-43FE-4D4A-896B-E2C3E9DDDC0C}" type="sibTrans" cxnId="{6B85CF18-1F23-44C7-AFD6-2DA5349743DA}">
      <dgm:prSet/>
      <dgm:spPr/>
      <dgm:t>
        <a:bodyPr/>
        <a:lstStyle/>
        <a:p>
          <a:endParaRPr lang="en-US"/>
        </a:p>
      </dgm:t>
    </dgm:pt>
    <dgm:pt modelId="{4A7963E1-3D1D-4A05-B56B-A7584986AC7F}">
      <dgm:prSet/>
      <dgm:spPr/>
      <dgm:t>
        <a:bodyPr/>
        <a:lstStyle/>
        <a:p>
          <a:r>
            <a:rPr lang="en-US" b="1"/>
            <a:t>Project Assistance video</a:t>
          </a:r>
        </a:p>
      </dgm:t>
    </dgm:pt>
    <dgm:pt modelId="{459075C2-89E2-41B1-9EDB-56BC976FAA67}" type="parTrans" cxnId="{8C126A98-07F4-4AAC-A9A7-259CA3732F15}">
      <dgm:prSet/>
      <dgm:spPr/>
      <dgm:t>
        <a:bodyPr/>
        <a:lstStyle/>
        <a:p>
          <a:endParaRPr lang="en-US"/>
        </a:p>
      </dgm:t>
    </dgm:pt>
    <dgm:pt modelId="{5A10A10B-69DF-416E-BA1A-AFE636D04DCB}" type="sibTrans" cxnId="{8C126A98-07F4-4AAC-A9A7-259CA3732F15}">
      <dgm:prSet/>
      <dgm:spPr/>
      <dgm:t>
        <a:bodyPr/>
        <a:lstStyle/>
        <a:p>
          <a:endParaRPr lang="en-US"/>
        </a:p>
      </dgm:t>
    </dgm:pt>
    <dgm:pt modelId="{CDDF2BF3-CCE1-4CFD-BAE9-7C3DAF6B3A09}" type="pres">
      <dgm:prSet presAssocID="{0606136B-5542-4505-8DB5-11D9724B4E5A}" presName="diagram" presStyleCnt="0">
        <dgm:presLayoutVars>
          <dgm:dir/>
          <dgm:resizeHandles val="exact"/>
        </dgm:presLayoutVars>
      </dgm:prSet>
      <dgm:spPr/>
    </dgm:pt>
    <dgm:pt modelId="{98DEAE61-1BB3-4F26-8622-93EA17AED37B}" type="pres">
      <dgm:prSet presAssocID="{E2FB4FF0-9B9D-486C-A0EC-2FDB5B4F3CD0}" presName="node" presStyleLbl="node1" presStyleIdx="0" presStyleCnt="8">
        <dgm:presLayoutVars>
          <dgm:bulletEnabled val="1"/>
        </dgm:presLayoutVars>
      </dgm:prSet>
      <dgm:spPr/>
    </dgm:pt>
    <dgm:pt modelId="{1464179C-EB5B-403B-991C-C93D5DE938C1}" type="pres">
      <dgm:prSet presAssocID="{85F9066D-B732-42A3-BAD5-D9D2B2F282A2}" presName="sibTrans" presStyleCnt="0"/>
      <dgm:spPr/>
    </dgm:pt>
    <dgm:pt modelId="{E5827E90-5872-4C14-9C50-8E64DC0C2218}" type="pres">
      <dgm:prSet presAssocID="{1BE46AFF-DA1E-4BAB-9DBE-ABEE5947CC7C}" presName="node" presStyleLbl="node1" presStyleIdx="1" presStyleCnt="8">
        <dgm:presLayoutVars>
          <dgm:bulletEnabled val="1"/>
        </dgm:presLayoutVars>
      </dgm:prSet>
      <dgm:spPr/>
    </dgm:pt>
    <dgm:pt modelId="{3389BDAD-BDAD-4C50-9313-C3708D0785AD}" type="pres">
      <dgm:prSet presAssocID="{765AFC2B-5F6D-4CB0-AFAB-073575CB5AC9}" presName="sibTrans" presStyleCnt="0"/>
      <dgm:spPr/>
    </dgm:pt>
    <dgm:pt modelId="{54F77E4F-923B-4A3A-937F-0591187C5F64}" type="pres">
      <dgm:prSet presAssocID="{B35D58BD-D177-4B78-B059-AF2E924CE7D1}" presName="node" presStyleLbl="node1" presStyleIdx="2" presStyleCnt="8">
        <dgm:presLayoutVars>
          <dgm:bulletEnabled val="1"/>
        </dgm:presLayoutVars>
      </dgm:prSet>
      <dgm:spPr/>
    </dgm:pt>
    <dgm:pt modelId="{387B1E31-9DDC-4F42-81F2-2F4DE5EC19B2}" type="pres">
      <dgm:prSet presAssocID="{6392A568-21C1-4FA4-ACEB-7E89A2CB5A11}" presName="sibTrans" presStyleCnt="0"/>
      <dgm:spPr/>
    </dgm:pt>
    <dgm:pt modelId="{0634A788-28D4-4FC4-82F6-BF8D735BF0E0}" type="pres">
      <dgm:prSet presAssocID="{01CEA7C8-25C9-44CF-8E83-544678266E3E}" presName="node" presStyleLbl="node1" presStyleIdx="3" presStyleCnt="8">
        <dgm:presLayoutVars>
          <dgm:bulletEnabled val="1"/>
        </dgm:presLayoutVars>
      </dgm:prSet>
      <dgm:spPr/>
    </dgm:pt>
    <dgm:pt modelId="{64A208C0-3112-40F7-A066-9DE6F1C0B02B}" type="pres">
      <dgm:prSet presAssocID="{60CE10F6-8E05-45D4-A519-814346BF7A6A}" presName="sibTrans" presStyleCnt="0"/>
      <dgm:spPr/>
    </dgm:pt>
    <dgm:pt modelId="{4F969E43-F1CA-4798-BA86-1E0869ACA293}" type="pres">
      <dgm:prSet presAssocID="{3D09AD6D-092D-4128-9B4F-3B7646D85017}" presName="node" presStyleLbl="node1" presStyleIdx="4" presStyleCnt="8">
        <dgm:presLayoutVars>
          <dgm:bulletEnabled val="1"/>
        </dgm:presLayoutVars>
      </dgm:prSet>
      <dgm:spPr/>
    </dgm:pt>
    <dgm:pt modelId="{7620BDA8-4F6E-4D9C-9E3B-405C651456DD}" type="pres">
      <dgm:prSet presAssocID="{46707473-92F3-4B2C-AFEF-36F940D739E3}" presName="sibTrans" presStyleCnt="0"/>
      <dgm:spPr/>
    </dgm:pt>
    <dgm:pt modelId="{B7F8A28F-630B-4712-8C51-F3B706165CC1}" type="pres">
      <dgm:prSet presAssocID="{084E41C2-F0BB-44EC-94CA-E3BCDF6873BD}" presName="node" presStyleLbl="node1" presStyleIdx="5" presStyleCnt="8">
        <dgm:presLayoutVars>
          <dgm:bulletEnabled val="1"/>
        </dgm:presLayoutVars>
      </dgm:prSet>
      <dgm:spPr/>
    </dgm:pt>
    <dgm:pt modelId="{77271D3C-C2ED-4D34-B4C1-DCBAB233EC66}" type="pres">
      <dgm:prSet presAssocID="{D459F29F-2BE2-43E6-BDBD-3A0A5F8F565C}" presName="sibTrans" presStyleCnt="0"/>
      <dgm:spPr/>
    </dgm:pt>
    <dgm:pt modelId="{B8E9A835-F8CE-4FD5-AB99-1A95DE28AA7D}" type="pres">
      <dgm:prSet presAssocID="{C008A31E-DC4D-49B2-B3D7-E034FAD304D4}" presName="node" presStyleLbl="node1" presStyleIdx="6" presStyleCnt="8">
        <dgm:presLayoutVars>
          <dgm:bulletEnabled val="1"/>
        </dgm:presLayoutVars>
      </dgm:prSet>
      <dgm:spPr/>
    </dgm:pt>
    <dgm:pt modelId="{DF71FFED-8BF8-49AD-8F78-1597ECEA040D}" type="pres">
      <dgm:prSet presAssocID="{0DE2F8FB-43FE-4D4A-896B-E2C3E9DDDC0C}" presName="sibTrans" presStyleCnt="0"/>
      <dgm:spPr/>
    </dgm:pt>
    <dgm:pt modelId="{21960DF3-FB8C-4B45-9E5E-88B61ED62975}" type="pres">
      <dgm:prSet presAssocID="{4A7963E1-3D1D-4A05-B56B-A7584986AC7F}" presName="node" presStyleLbl="node1" presStyleIdx="7" presStyleCnt="8">
        <dgm:presLayoutVars>
          <dgm:bulletEnabled val="1"/>
        </dgm:presLayoutVars>
      </dgm:prSet>
      <dgm:spPr/>
    </dgm:pt>
  </dgm:ptLst>
  <dgm:cxnLst>
    <dgm:cxn modelId="{276E0505-B667-460B-AA25-57363219C330}" type="presOf" srcId="{0606136B-5542-4505-8DB5-11D9724B4E5A}" destId="{CDDF2BF3-CCE1-4CFD-BAE9-7C3DAF6B3A09}" srcOrd="0" destOrd="0" presId="urn:microsoft.com/office/officeart/2005/8/layout/default"/>
    <dgm:cxn modelId="{30701A0B-814A-4F1B-A4DE-CC1656B07178}" type="presOf" srcId="{E2FB4FF0-9B9D-486C-A0EC-2FDB5B4F3CD0}" destId="{98DEAE61-1BB3-4F26-8622-93EA17AED37B}" srcOrd="0" destOrd="0" presId="urn:microsoft.com/office/officeart/2005/8/layout/default"/>
    <dgm:cxn modelId="{B31EF814-4836-450D-A26D-4C52EDD78ED6}" srcId="{0606136B-5542-4505-8DB5-11D9724B4E5A}" destId="{3D09AD6D-092D-4128-9B4F-3B7646D85017}" srcOrd="4" destOrd="0" parTransId="{F322C227-53DC-40CB-AF42-E4C26860272A}" sibTransId="{46707473-92F3-4B2C-AFEF-36F940D739E3}"/>
    <dgm:cxn modelId="{3545AD16-520D-4AA1-94CF-5FBCDFC2BA67}" srcId="{0606136B-5542-4505-8DB5-11D9724B4E5A}" destId="{01CEA7C8-25C9-44CF-8E83-544678266E3E}" srcOrd="3" destOrd="0" parTransId="{6EC54F57-ADEC-40CB-AAFF-ACF93B4AEBDA}" sibTransId="{60CE10F6-8E05-45D4-A519-814346BF7A6A}"/>
    <dgm:cxn modelId="{6B85CF18-1F23-44C7-AFD6-2DA5349743DA}" srcId="{0606136B-5542-4505-8DB5-11D9724B4E5A}" destId="{C008A31E-DC4D-49B2-B3D7-E034FAD304D4}" srcOrd="6" destOrd="0" parTransId="{B42C7C4F-F7F4-4573-BE12-BA53C217589B}" sibTransId="{0DE2F8FB-43FE-4D4A-896B-E2C3E9DDDC0C}"/>
    <dgm:cxn modelId="{DA342C30-A5B7-4693-A4E4-63CC80249FC9}" srcId="{0606136B-5542-4505-8DB5-11D9724B4E5A}" destId="{E2FB4FF0-9B9D-486C-A0EC-2FDB5B4F3CD0}" srcOrd="0" destOrd="0" parTransId="{0E6A6138-FCB8-4FC0-AF2E-0731BE5094D3}" sibTransId="{85F9066D-B732-42A3-BAD5-D9D2B2F282A2}"/>
    <dgm:cxn modelId="{9FB66131-24CB-4934-A905-D723F6B9203A}" srcId="{0606136B-5542-4505-8DB5-11D9724B4E5A}" destId="{1BE46AFF-DA1E-4BAB-9DBE-ABEE5947CC7C}" srcOrd="1" destOrd="0" parTransId="{EF5C13CB-2007-46EF-BA3C-4EC3E002CDDA}" sibTransId="{765AFC2B-5F6D-4CB0-AFAB-073575CB5AC9}"/>
    <dgm:cxn modelId="{4EA1235F-FA11-49FB-A29A-7EAAEA141D9C}" type="presOf" srcId="{01CEA7C8-25C9-44CF-8E83-544678266E3E}" destId="{0634A788-28D4-4FC4-82F6-BF8D735BF0E0}" srcOrd="0" destOrd="0" presId="urn:microsoft.com/office/officeart/2005/8/layout/default"/>
    <dgm:cxn modelId="{5BD3DC6A-F43A-4754-91D4-21B59AAB3B9D}" type="presOf" srcId="{1BE46AFF-DA1E-4BAB-9DBE-ABEE5947CC7C}" destId="{E5827E90-5872-4C14-9C50-8E64DC0C2218}" srcOrd="0" destOrd="0" presId="urn:microsoft.com/office/officeart/2005/8/layout/default"/>
    <dgm:cxn modelId="{B876F07D-151A-4161-B53E-3C0B4C584767}" type="presOf" srcId="{084E41C2-F0BB-44EC-94CA-E3BCDF6873BD}" destId="{B7F8A28F-630B-4712-8C51-F3B706165CC1}" srcOrd="0" destOrd="0" presId="urn:microsoft.com/office/officeart/2005/8/layout/default"/>
    <dgm:cxn modelId="{8C126A98-07F4-4AAC-A9A7-259CA3732F15}" srcId="{0606136B-5542-4505-8DB5-11D9724B4E5A}" destId="{4A7963E1-3D1D-4A05-B56B-A7584986AC7F}" srcOrd="7" destOrd="0" parTransId="{459075C2-89E2-41B1-9EDB-56BC976FAA67}" sibTransId="{5A10A10B-69DF-416E-BA1A-AFE636D04DCB}"/>
    <dgm:cxn modelId="{2D534F98-3597-49AE-BEBF-2885C09303A7}" srcId="{0606136B-5542-4505-8DB5-11D9724B4E5A}" destId="{084E41C2-F0BB-44EC-94CA-E3BCDF6873BD}" srcOrd="5" destOrd="0" parTransId="{3EBB26CF-A32E-4C1F-A32E-CF89DA738E97}" sibTransId="{D459F29F-2BE2-43E6-BDBD-3A0A5F8F565C}"/>
    <dgm:cxn modelId="{659816AF-C52D-483F-B86B-736A438C2791}" type="presOf" srcId="{4A7963E1-3D1D-4A05-B56B-A7584986AC7F}" destId="{21960DF3-FB8C-4B45-9E5E-88B61ED62975}" srcOrd="0" destOrd="0" presId="urn:microsoft.com/office/officeart/2005/8/layout/default"/>
    <dgm:cxn modelId="{6D4346B8-44CC-4A89-B41E-905A988CDE20}" srcId="{0606136B-5542-4505-8DB5-11D9724B4E5A}" destId="{B35D58BD-D177-4B78-B059-AF2E924CE7D1}" srcOrd="2" destOrd="0" parTransId="{EC509D51-D351-4833-8780-69313E35A2DF}" sibTransId="{6392A568-21C1-4FA4-ACEB-7E89A2CB5A11}"/>
    <dgm:cxn modelId="{8C3402C2-0DC2-4083-8890-325441DBC78D}" type="presOf" srcId="{3D09AD6D-092D-4128-9B4F-3B7646D85017}" destId="{4F969E43-F1CA-4798-BA86-1E0869ACA293}" srcOrd="0" destOrd="0" presId="urn:microsoft.com/office/officeart/2005/8/layout/default"/>
    <dgm:cxn modelId="{DC6055EF-26D9-48F2-9A4A-0CB30D512FFC}" type="presOf" srcId="{C008A31E-DC4D-49B2-B3D7-E034FAD304D4}" destId="{B8E9A835-F8CE-4FD5-AB99-1A95DE28AA7D}" srcOrd="0" destOrd="0" presId="urn:microsoft.com/office/officeart/2005/8/layout/default"/>
    <dgm:cxn modelId="{3828A8F2-041F-4E97-90E1-1DF5BDD744A5}" type="presOf" srcId="{B35D58BD-D177-4B78-B059-AF2E924CE7D1}" destId="{54F77E4F-923B-4A3A-937F-0591187C5F64}" srcOrd="0" destOrd="0" presId="urn:microsoft.com/office/officeart/2005/8/layout/default"/>
    <dgm:cxn modelId="{66F7E3A5-ED19-48B7-B674-274B2A42F091}" type="presParOf" srcId="{CDDF2BF3-CCE1-4CFD-BAE9-7C3DAF6B3A09}" destId="{98DEAE61-1BB3-4F26-8622-93EA17AED37B}" srcOrd="0" destOrd="0" presId="urn:microsoft.com/office/officeart/2005/8/layout/default"/>
    <dgm:cxn modelId="{7D64A615-F826-4FB3-8106-E1AF2BBEF58B}" type="presParOf" srcId="{CDDF2BF3-CCE1-4CFD-BAE9-7C3DAF6B3A09}" destId="{1464179C-EB5B-403B-991C-C93D5DE938C1}" srcOrd="1" destOrd="0" presId="urn:microsoft.com/office/officeart/2005/8/layout/default"/>
    <dgm:cxn modelId="{6A5D235C-27E1-497E-B649-916AC448F673}" type="presParOf" srcId="{CDDF2BF3-CCE1-4CFD-BAE9-7C3DAF6B3A09}" destId="{E5827E90-5872-4C14-9C50-8E64DC0C2218}" srcOrd="2" destOrd="0" presId="urn:microsoft.com/office/officeart/2005/8/layout/default"/>
    <dgm:cxn modelId="{A386B246-A9D5-4EED-A57B-CBD7BC819C80}" type="presParOf" srcId="{CDDF2BF3-CCE1-4CFD-BAE9-7C3DAF6B3A09}" destId="{3389BDAD-BDAD-4C50-9313-C3708D0785AD}" srcOrd="3" destOrd="0" presId="urn:microsoft.com/office/officeart/2005/8/layout/default"/>
    <dgm:cxn modelId="{C654422F-3106-4180-AD88-5DCBC80D3C72}" type="presParOf" srcId="{CDDF2BF3-CCE1-4CFD-BAE9-7C3DAF6B3A09}" destId="{54F77E4F-923B-4A3A-937F-0591187C5F64}" srcOrd="4" destOrd="0" presId="urn:microsoft.com/office/officeart/2005/8/layout/default"/>
    <dgm:cxn modelId="{9311957E-A47A-40C3-A822-EBAB092BA101}" type="presParOf" srcId="{CDDF2BF3-CCE1-4CFD-BAE9-7C3DAF6B3A09}" destId="{387B1E31-9DDC-4F42-81F2-2F4DE5EC19B2}" srcOrd="5" destOrd="0" presId="urn:microsoft.com/office/officeart/2005/8/layout/default"/>
    <dgm:cxn modelId="{6FCA149C-C9F0-4A30-80AC-ABD93CDF4747}" type="presParOf" srcId="{CDDF2BF3-CCE1-4CFD-BAE9-7C3DAF6B3A09}" destId="{0634A788-28D4-4FC4-82F6-BF8D735BF0E0}" srcOrd="6" destOrd="0" presId="urn:microsoft.com/office/officeart/2005/8/layout/default"/>
    <dgm:cxn modelId="{199CD792-463B-4D88-AD5D-53FF9CF5AE3D}" type="presParOf" srcId="{CDDF2BF3-CCE1-4CFD-BAE9-7C3DAF6B3A09}" destId="{64A208C0-3112-40F7-A066-9DE6F1C0B02B}" srcOrd="7" destOrd="0" presId="urn:microsoft.com/office/officeart/2005/8/layout/default"/>
    <dgm:cxn modelId="{91802362-1BC5-41E1-8C61-105840916BA5}" type="presParOf" srcId="{CDDF2BF3-CCE1-4CFD-BAE9-7C3DAF6B3A09}" destId="{4F969E43-F1CA-4798-BA86-1E0869ACA293}" srcOrd="8" destOrd="0" presId="urn:microsoft.com/office/officeart/2005/8/layout/default"/>
    <dgm:cxn modelId="{CCC6BC92-B3C8-4A8E-9122-52C1E54E9325}" type="presParOf" srcId="{CDDF2BF3-CCE1-4CFD-BAE9-7C3DAF6B3A09}" destId="{7620BDA8-4F6E-4D9C-9E3B-405C651456DD}" srcOrd="9" destOrd="0" presId="urn:microsoft.com/office/officeart/2005/8/layout/default"/>
    <dgm:cxn modelId="{1467825C-79F7-49EF-9AE6-B55E921B0B26}" type="presParOf" srcId="{CDDF2BF3-CCE1-4CFD-BAE9-7C3DAF6B3A09}" destId="{B7F8A28F-630B-4712-8C51-F3B706165CC1}" srcOrd="10" destOrd="0" presId="urn:microsoft.com/office/officeart/2005/8/layout/default"/>
    <dgm:cxn modelId="{E514DF04-372C-4BD0-A0B8-78B8498287CF}" type="presParOf" srcId="{CDDF2BF3-CCE1-4CFD-BAE9-7C3DAF6B3A09}" destId="{77271D3C-C2ED-4D34-B4C1-DCBAB233EC66}" srcOrd="11" destOrd="0" presId="urn:microsoft.com/office/officeart/2005/8/layout/default"/>
    <dgm:cxn modelId="{6409AE51-18E3-457C-92F7-9E22F6DF0A13}" type="presParOf" srcId="{CDDF2BF3-CCE1-4CFD-BAE9-7C3DAF6B3A09}" destId="{B8E9A835-F8CE-4FD5-AB99-1A95DE28AA7D}" srcOrd="12" destOrd="0" presId="urn:microsoft.com/office/officeart/2005/8/layout/default"/>
    <dgm:cxn modelId="{9F0ABD9F-E3DC-4557-B9FE-BEE9CE93BDCE}" type="presParOf" srcId="{CDDF2BF3-CCE1-4CFD-BAE9-7C3DAF6B3A09}" destId="{DF71FFED-8BF8-49AD-8F78-1597ECEA040D}" srcOrd="13" destOrd="0" presId="urn:microsoft.com/office/officeart/2005/8/layout/default"/>
    <dgm:cxn modelId="{BACCBBEB-E905-49F5-A578-75B17FECD89F}" type="presParOf" srcId="{CDDF2BF3-CCE1-4CFD-BAE9-7C3DAF6B3A09}" destId="{21960DF3-FB8C-4B45-9E5E-88B61ED62975}"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FC5049-18FA-4B8A-A803-6A535A08C087}"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6CF6B3A1-539C-4BF5-B7B8-987BF0E8538A}">
      <dgm:prSet/>
      <dgm:spPr/>
      <dgm:t>
        <a:bodyPr/>
        <a:lstStyle/>
        <a:p>
          <a:r>
            <a:rPr lang="en-US"/>
            <a:t>The first obstacle I encountered when working on this project was feeling scared because it required information outside of my area of expertise. There was a little extra stress from having to complete other assignments and meeting deadlines. But as time went on, I developed a completely different perspective, and learning how to manage my time helped to make each day less stressful. </a:t>
          </a:r>
        </a:p>
      </dgm:t>
    </dgm:pt>
    <dgm:pt modelId="{3B5F9FF2-ED4C-4CAF-9057-6AA14C2CA8A7}" type="parTrans" cxnId="{B028A204-E9E0-473C-9C60-FB51633FAADD}">
      <dgm:prSet/>
      <dgm:spPr/>
      <dgm:t>
        <a:bodyPr/>
        <a:lstStyle/>
        <a:p>
          <a:endParaRPr lang="en-US"/>
        </a:p>
      </dgm:t>
    </dgm:pt>
    <dgm:pt modelId="{9E26D02F-D095-48BD-8881-BA5FAE8B6E45}" type="sibTrans" cxnId="{B028A204-E9E0-473C-9C60-FB51633FAADD}">
      <dgm:prSet/>
      <dgm:spPr/>
      <dgm:t>
        <a:bodyPr/>
        <a:lstStyle/>
        <a:p>
          <a:endParaRPr lang="en-US"/>
        </a:p>
      </dgm:t>
    </dgm:pt>
    <dgm:pt modelId="{3B33962A-20E2-4A88-BB5A-28B31A29EB97}">
      <dgm:prSet/>
      <dgm:spPr/>
      <dgm:t>
        <a:bodyPr/>
        <a:lstStyle/>
        <a:p>
          <a:r>
            <a:rPr lang="en-US"/>
            <a:t>Lessons learn from this challenge reinforced essential skills for learning, creativity, and problem-solving in any future projects.</a:t>
          </a:r>
        </a:p>
      </dgm:t>
    </dgm:pt>
    <dgm:pt modelId="{1CB5E579-93D1-4B7E-9606-B1AA29864C64}" type="parTrans" cxnId="{7F0F1774-2729-4614-A26A-26721693CF41}">
      <dgm:prSet/>
      <dgm:spPr/>
      <dgm:t>
        <a:bodyPr/>
        <a:lstStyle/>
        <a:p>
          <a:endParaRPr lang="en-US"/>
        </a:p>
      </dgm:t>
    </dgm:pt>
    <dgm:pt modelId="{FD52BECE-83B3-4112-BEE3-C289E783CFD3}" type="sibTrans" cxnId="{7F0F1774-2729-4614-A26A-26721693CF41}">
      <dgm:prSet/>
      <dgm:spPr/>
      <dgm:t>
        <a:bodyPr/>
        <a:lstStyle/>
        <a:p>
          <a:endParaRPr lang="en-US"/>
        </a:p>
      </dgm:t>
    </dgm:pt>
    <dgm:pt modelId="{36EF54BF-FDA3-4F3C-BC8B-B3CD9486FBF4}" type="pres">
      <dgm:prSet presAssocID="{57FC5049-18FA-4B8A-A803-6A535A08C087}" presName="hierChild1" presStyleCnt="0">
        <dgm:presLayoutVars>
          <dgm:chPref val="1"/>
          <dgm:dir/>
          <dgm:animOne val="branch"/>
          <dgm:animLvl val="lvl"/>
          <dgm:resizeHandles/>
        </dgm:presLayoutVars>
      </dgm:prSet>
      <dgm:spPr/>
    </dgm:pt>
    <dgm:pt modelId="{E33286FE-AAE4-4A54-B36B-B9C1B1DACE2F}" type="pres">
      <dgm:prSet presAssocID="{6CF6B3A1-539C-4BF5-B7B8-987BF0E8538A}" presName="hierRoot1" presStyleCnt="0"/>
      <dgm:spPr/>
    </dgm:pt>
    <dgm:pt modelId="{E828B7BB-5C8E-498A-87EA-E8A9D84D4233}" type="pres">
      <dgm:prSet presAssocID="{6CF6B3A1-539C-4BF5-B7B8-987BF0E8538A}" presName="composite" presStyleCnt="0"/>
      <dgm:spPr/>
    </dgm:pt>
    <dgm:pt modelId="{D812F02C-5383-46F3-8CA4-8D521713ABBB}" type="pres">
      <dgm:prSet presAssocID="{6CF6B3A1-539C-4BF5-B7B8-987BF0E8538A}" presName="background" presStyleLbl="node0" presStyleIdx="0" presStyleCnt="2"/>
      <dgm:spPr/>
    </dgm:pt>
    <dgm:pt modelId="{40A5024C-8C2B-4689-93EF-ABDF3E9316B5}" type="pres">
      <dgm:prSet presAssocID="{6CF6B3A1-539C-4BF5-B7B8-987BF0E8538A}" presName="text" presStyleLbl="fgAcc0" presStyleIdx="0" presStyleCnt="2">
        <dgm:presLayoutVars>
          <dgm:chPref val="3"/>
        </dgm:presLayoutVars>
      </dgm:prSet>
      <dgm:spPr/>
    </dgm:pt>
    <dgm:pt modelId="{C686B588-FFB8-4420-BB5E-B120C99D990E}" type="pres">
      <dgm:prSet presAssocID="{6CF6B3A1-539C-4BF5-B7B8-987BF0E8538A}" presName="hierChild2" presStyleCnt="0"/>
      <dgm:spPr/>
    </dgm:pt>
    <dgm:pt modelId="{E68DF12E-5C3A-4092-B5F5-0F1EB7F07C5E}" type="pres">
      <dgm:prSet presAssocID="{3B33962A-20E2-4A88-BB5A-28B31A29EB97}" presName="hierRoot1" presStyleCnt="0"/>
      <dgm:spPr/>
    </dgm:pt>
    <dgm:pt modelId="{A2619662-FF33-4B3F-B13D-F276B7226DC7}" type="pres">
      <dgm:prSet presAssocID="{3B33962A-20E2-4A88-BB5A-28B31A29EB97}" presName="composite" presStyleCnt="0"/>
      <dgm:spPr/>
    </dgm:pt>
    <dgm:pt modelId="{A5AC6957-42B6-420D-A113-38189E79D5DE}" type="pres">
      <dgm:prSet presAssocID="{3B33962A-20E2-4A88-BB5A-28B31A29EB97}" presName="background" presStyleLbl="node0" presStyleIdx="1" presStyleCnt="2"/>
      <dgm:spPr/>
    </dgm:pt>
    <dgm:pt modelId="{47AE249F-E8FB-426D-8B78-A9EE3ED3C569}" type="pres">
      <dgm:prSet presAssocID="{3B33962A-20E2-4A88-BB5A-28B31A29EB97}" presName="text" presStyleLbl="fgAcc0" presStyleIdx="1" presStyleCnt="2">
        <dgm:presLayoutVars>
          <dgm:chPref val="3"/>
        </dgm:presLayoutVars>
      </dgm:prSet>
      <dgm:spPr/>
    </dgm:pt>
    <dgm:pt modelId="{8CCC3149-269C-4334-A452-265E4F2C763A}" type="pres">
      <dgm:prSet presAssocID="{3B33962A-20E2-4A88-BB5A-28B31A29EB97}" presName="hierChild2" presStyleCnt="0"/>
      <dgm:spPr/>
    </dgm:pt>
  </dgm:ptLst>
  <dgm:cxnLst>
    <dgm:cxn modelId="{B028A204-E9E0-473C-9C60-FB51633FAADD}" srcId="{57FC5049-18FA-4B8A-A803-6A535A08C087}" destId="{6CF6B3A1-539C-4BF5-B7B8-987BF0E8538A}" srcOrd="0" destOrd="0" parTransId="{3B5F9FF2-ED4C-4CAF-9057-6AA14C2CA8A7}" sibTransId="{9E26D02F-D095-48BD-8881-BA5FAE8B6E45}"/>
    <dgm:cxn modelId="{0F8A1B4D-E17A-46BB-A37F-5EC8342AE3DD}" type="presOf" srcId="{6CF6B3A1-539C-4BF5-B7B8-987BF0E8538A}" destId="{40A5024C-8C2B-4689-93EF-ABDF3E9316B5}" srcOrd="0" destOrd="0" presId="urn:microsoft.com/office/officeart/2005/8/layout/hierarchy1"/>
    <dgm:cxn modelId="{7F0F1774-2729-4614-A26A-26721693CF41}" srcId="{57FC5049-18FA-4B8A-A803-6A535A08C087}" destId="{3B33962A-20E2-4A88-BB5A-28B31A29EB97}" srcOrd="1" destOrd="0" parTransId="{1CB5E579-93D1-4B7E-9606-B1AA29864C64}" sibTransId="{FD52BECE-83B3-4112-BEE3-C289E783CFD3}"/>
    <dgm:cxn modelId="{934480DC-29B9-4AFD-9294-B6F7135D6DE1}" type="presOf" srcId="{57FC5049-18FA-4B8A-A803-6A535A08C087}" destId="{36EF54BF-FDA3-4F3C-BC8B-B3CD9486FBF4}" srcOrd="0" destOrd="0" presId="urn:microsoft.com/office/officeart/2005/8/layout/hierarchy1"/>
    <dgm:cxn modelId="{05219AE7-09B6-4D41-B54A-324ED753A17B}" type="presOf" srcId="{3B33962A-20E2-4A88-BB5A-28B31A29EB97}" destId="{47AE249F-E8FB-426D-8B78-A9EE3ED3C569}" srcOrd="0" destOrd="0" presId="urn:microsoft.com/office/officeart/2005/8/layout/hierarchy1"/>
    <dgm:cxn modelId="{E77BF5A1-C204-4D72-90A7-591934D5BC15}" type="presParOf" srcId="{36EF54BF-FDA3-4F3C-BC8B-B3CD9486FBF4}" destId="{E33286FE-AAE4-4A54-B36B-B9C1B1DACE2F}" srcOrd="0" destOrd="0" presId="urn:microsoft.com/office/officeart/2005/8/layout/hierarchy1"/>
    <dgm:cxn modelId="{AE83EDAA-E3FF-41D7-A909-5FA11ECD6963}" type="presParOf" srcId="{E33286FE-AAE4-4A54-B36B-B9C1B1DACE2F}" destId="{E828B7BB-5C8E-498A-87EA-E8A9D84D4233}" srcOrd="0" destOrd="0" presId="urn:microsoft.com/office/officeart/2005/8/layout/hierarchy1"/>
    <dgm:cxn modelId="{B6065954-C751-4FB3-8DB2-105520C9473D}" type="presParOf" srcId="{E828B7BB-5C8E-498A-87EA-E8A9D84D4233}" destId="{D812F02C-5383-46F3-8CA4-8D521713ABBB}" srcOrd="0" destOrd="0" presId="urn:microsoft.com/office/officeart/2005/8/layout/hierarchy1"/>
    <dgm:cxn modelId="{74C20B42-6E5C-40D8-88C2-7BD27F310807}" type="presParOf" srcId="{E828B7BB-5C8E-498A-87EA-E8A9D84D4233}" destId="{40A5024C-8C2B-4689-93EF-ABDF3E9316B5}" srcOrd="1" destOrd="0" presId="urn:microsoft.com/office/officeart/2005/8/layout/hierarchy1"/>
    <dgm:cxn modelId="{943A4512-9EC3-4F40-B89D-CD8C081E508C}" type="presParOf" srcId="{E33286FE-AAE4-4A54-B36B-B9C1B1DACE2F}" destId="{C686B588-FFB8-4420-BB5E-B120C99D990E}" srcOrd="1" destOrd="0" presId="urn:microsoft.com/office/officeart/2005/8/layout/hierarchy1"/>
    <dgm:cxn modelId="{D58D0125-0A9E-44EC-A935-FAD436B9ABCA}" type="presParOf" srcId="{36EF54BF-FDA3-4F3C-BC8B-B3CD9486FBF4}" destId="{E68DF12E-5C3A-4092-B5F5-0F1EB7F07C5E}" srcOrd="1" destOrd="0" presId="urn:microsoft.com/office/officeart/2005/8/layout/hierarchy1"/>
    <dgm:cxn modelId="{DDA0BBB1-511A-4C03-A3EC-D776E756B387}" type="presParOf" srcId="{E68DF12E-5C3A-4092-B5F5-0F1EB7F07C5E}" destId="{A2619662-FF33-4B3F-B13D-F276B7226DC7}" srcOrd="0" destOrd="0" presId="urn:microsoft.com/office/officeart/2005/8/layout/hierarchy1"/>
    <dgm:cxn modelId="{95883C48-9878-4DB9-83EF-2C707FE1E5B8}" type="presParOf" srcId="{A2619662-FF33-4B3F-B13D-F276B7226DC7}" destId="{A5AC6957-42B6-420D-A113-38189E79D5DE}" srcOrd="0" destOrd="0" presId="urn:microsoft.com/office/officeart/2005/8/layout/hierarchy1"/>
    <dgm:cxn modelId="{069BA304-7DC1-48C3-A7F4-25BC97401E35}" type="presParOf" srcId="{A2619662-FF33-4B3F-B13D-F276B7226DC7}" destId="{47AE249F-E8FB-426D-8B78-A9EE3ED3C569}" srcOrd="1" destOrd="0" presId="urn:microsoft.com/office/officeart/2005/8/layout/hierarchy1"/>
    <dgm:cxn modelId="{E7CCCFA8-E2B4-4747-870F-8C877B6A6799}" type="presParOf" srcId="{E68DF12E-5C3A-4092-B5F5-0F1EB7F07C5E}" destId="{8CCC3149-269C-4334-A452-265E4F2C76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C6D8F7-FD0B-489B-A73B-B48D576B372C}" type="doc">
      <dgm:prSet loTypeId="urn:microsoft.com/office/officeart/2005/8/layout/process1" loCatId="process" qsTypeId="urn:microsoft.com/office/officeart/2005/8/quickstyle/simple2" qsCatId="simple" csTypeId="urn:microsoft.com/office/officeart/2005/8/colors/accent3_2" csCatId="accent3"/>
      <dgm:spPr/>
      <dgm:t>
        <a:bodyPr/>
        <a:lstStyle/>
        <a:p>
          <a:endParaRPr lang="en-US"/>
        </a:p>
      </dgm:t>
    </dgm:pt>
    <dgm:pt modelId="{CA2439B6-7EA7-4E97-8671-F5A4F49F5EA5}">
      <dgm:prSet/>
      <dgm:spPr/>
      <dgm:t>
        <a:bodyPr/>
        <a:lstStyle/>
        <a:p>
          <a:r>
            <a:rPr lang="en-US"/>
            <a:t>Navigating the journey of starting new projects, brings challenges, while daunting at first, are powerful opportunities for growth and skill development. Tackling issues like learning new interfaces, achieving precision, and overcoming setbacks teaches patience, adaptability, and problem-solving—competencies that are foundational for any career advancement.</a:t>
          </a:r>
        </a:p>
      </dgm:t>
    </dgm:pt>
    <dgm:pt modelId="{0BB49470-A5E1-4084-AC93-10B92A967F1D}" type="parTrans" cxnId="{312474E5-FDF4-4973-93C2-F18720DAD562}">
      <dgm:prSet/>
      <dgm:spPr/>
      <dgm:t>
        <a:bodyPr/>
        <a:lstStyle/>
        <a:p>
          <a:endParaRPr lang="en-US"/>
        </a:p>
      </dgm:t>
    </dgm:pt>
    <dgm:pt modelId="{8B8D1BC5-2DBA-4F5F-A483-AC96C28261E0}" type="sibTrans" cxnId="{312474E5-FDF4-4973-93C2-F18720DAD562}">
      <dgm:prSet/>
      <dgm:spPr/>
      <dgm:t>
        <a:bodyPr/>
        <a:lstStyle/>
        <a:p>
          <a:endParaRPr lang="en-US"/>
        </a:p>
      </dgm:t>
    </dgm:pt>
    <dgm:pt modelId="{6EAC6701-DA27-4D5B-8DD8-15A0DEBC7A09}">
      <dgm:prSet/>
      <dgm:spPr/>
      <dgm:t>
        <a:bodyPr/>
        <a:lstStyle/>
        <a:p>
          <a:r>
            <a:rPr lang="en-US"/>
            <a:t>Mastering technical skills, enhancing communication abilities, and developing emotional intelligence are crucial for those seeking greater career opportunities. When combined with critical thinking, time management, and the willingness to innovate, these competencies build a robust skillset that prepares you for complex, high-responsibility roles.</a:t>
          </a:r>
        </a:p>
      </dgm:t>
    </dgm:pt>
    <dgm:pt modelId="{51FA8EE3-9BF9-49A1-879A-BAC0B6F0A67A}" type="parTrans" cxnId="{6AC52F10-3A96-4D79-8901-1B1288598A98}">
      <dgm:prSet/>
      <dgm:spPr/>
      <dgm:t>
        <a:bodyPr/>
        <a:lstStyle/>
        <a:p>
          <a:endParaRPr lang="en-US"/>
        </a:p>
      </dgm:t>
    </dgm:pt>
    <dgm:pt modelId="{975067E7-B50B-403B-8B44-FCFCCE057CBE}" type="sibTrans" cxnId="{6AC52F10-3A96-4D79-8901-1B1288598A98}">
      <dgm:prSet/>
      <dgm:spPr/>
      <dgm:t>
        <a:bodyPr/>
        <a:lstStyle/>
        <a:p>
          <a:endParaRPr lang="en-US"/>
        </a:p>
      </dgm:t>
    </dgm:pt>
    <dgm:pt modelId="{FF58292E-0744-4797-B1E0-56D49BA890AD}">
      <dgm:prSet/>
      <dgm:spPr/>
      <dgm:t>
        <a:bodyPr/>
        <a:lstStyle/>
        <a:p>
          <a:r>
            <a:rPr lang="en-US" dirty="0"/>
            <a:t>As you progress, remember that each challenge is not merely an obstacle but a stepping stone. By embracing learning moments and actively refining your abilities, you cultivate resilience and a competitive edge. Building a career with these principles ensures not only professional growth but also personal satisfaction as you contribute value and excel in a rapidly changing world. Stay adaptable, keep learning, and continuously strive to transform challenges into opportunities that propel you forward.</a:t>
          </a:r>
        </a:p>
      </dgm:t>
    </dgm:pt>
    <dgm:pt modelId="{C03A0198-64A2-463E-8028-1B028EF5416E}" type="parTrans" cxnId="{18AE01FE-DB98-4F49-A1FA-F6BFBC02EA75}">
      <dgm:prSet/>
      <dgm:spPr/>
      <dgm:t>
        <a:bodyPr/>
        <a:lstStyle/>
        <a:p>
          <a:endParaRPr lang="en-US"/>
        </a:p>
      </dgm:t>
    </dgm:pt>
    <dgm:pt modelId="{84ADE641-1B71-4926-9F54-AEE8DA843E95}" type="sibTrans" cxnId="{18AE01FE-DB98-4F49-A1FA-F6BFBC02EA75}">
      <dgm:prSet/>
      <dgm:spPr/>
      <dgm:t>
        <a:bodyPr/>
        <a:lstStyle/>
        <a:p>
          <a:endParaRPr lang="en-US"/>
        </a:p>
      </dgm:t>
    </dgm:pt>
    <dgm:pt modelId="{9C91CB4F-B8DA-454B-9381-9242CA2C6B38}" type="pres">
      <dgm:prSet presAssocID="{FEC6D8F7-FD0B-489B-A73B-B48D576B372C}" presName="Name0" presStyleCnt="0">
        <dgm:presLayoutVars>
          <dgm:dir/>
          <dgm:resizeHandles val="exact"/>
        </dgm:presLayoutVars>
      </dgm:prSet>
      <dgm:spPr/>
    </dgm:pt>
    <dgm:pt modelId="{EEB3935C-F027-48F8-9142-EBA92C6A7768}" type="pres">
      <dgm:prSet presAssocID="{CA2439B6-7EA7-4E97-8671-F5A4F49F5EA5}" presName="node" presStyleLbl="node1" presStyleIdx="0" presStyleCnt="3">
        <dgm:presLayoutVars>
          <dgm:bulletEnabled val="1"/>
        </dgm:presLayoutVars>
      </dgm:prSet>
      <dgm:spPr/>
    </dgm:pt>
    <dgm:pt modelId="{E071FEA6-B52A-4C14-A3BB-A92073E38248}" type="pres">
      <dgm:prSet presAssocID="{8B8D1BC5-2DBA-4F5F-A483-AC96C28261E0}" presName="sibTrans" presStyleLbl="sibTrans2D1" presStyleIdx="0" presStyleCnt="2"/>
      <dgm:spPr/>
    </dgm:pt>
    <dgm:pt modelId="{54F1DDF6-B4BB-43C4-881A-12D38D0F579F}" type="pres">
      <dgm:prSet presAssocID="{8B8D1BC5-2DBA-4F5F-A483-AC96C28261E0}" presName="connectorText" presStyleLbl="sibTrans2D1" presStyleIdx="0" presStyleCnt="2"/>
      <dgm:spPr/>
    </dgm:pt>
    <dgm:pt modelId="{C3A89347-70E7-4515-B3F9-88C467344A1F}" type="pres">
      <dgm:prSet presAssocID="{6EAC6701-DA27-4D5B-8DD8-15A0DEBC7A09}" presName="node" presStyleLbl="node1" presStyleIdx="1" presStyleCnt="3">
        <dgm:presLayoutVars>
          <dgm:bulletEnabled val="1"/>
        </dgm:presLayoutVars>
      </dgm:prSet>
      <dgm:spPr/>
    </dgm:pt>
    <dgm:pt modelId="{62C9720E-0C11-4AEF-B2BF-04FEFE8F7E06}" type="pres">
      <dgm:prSet presAssocID="{975067E7-B50B-403B-8B44-FCFCCE057CBE}" presName="sibTrans" presStyleLbl="sibTrans2D1" presStyleIdx="1" presStyleCnt="2"/>
      <dgm:spPr/>
    </dgm:pt>
    <dgm:pt modelId="{FE8F3736-B3AE-4E04-9DD2-31585A2EDB52}" type="pres">
      <dgm:prSet presAssocID="{975067E7-B50B-403B-8B44-FCFCCE057CBE}" presName="connectorText" presStyleLbl="sibTrans2D1" presStyleIdx="1" presStyleCnt="2"/>
      <dgm:spPr/>
    </dgm:pt>
    <dgm:pt modelId="{BA483BBA-DA36-4813-959F-90B8CD32815B}" type="pres">
      <dgm:prSet presAssocID="{FF58292E-0744-4797-B1E0-56D49BA890AD}" presName="node" presStyleLbl="node1" presStyleIdx="2" presStyleCnt="3">
        <dgm:presLayoutVars>
          <dgm:bulletEnabled val="1"/>
        </dgm:presLayoutVars>
      </dgm:prSet>
      <dgm:spPr/>
    </dgm:pt>
  </dgm:ptLst>
  <dgm:cxnLst>
    <dgm:cxn modelId="{8B5B4A08-9F60-4086-AFA4-01C19DBB5882}" type="presOf" srcId="{FF58292E-0744-4797-B1E0-56D49BA890AD}" destId="{BA483BBA-DA36-4813-959F-90B8CD32815B}" srcOrd="0" destOrd="0" presId="urn:microsoft.com/office/officeart/2005/8/layout/process1"/>
    <dgm:cxn modelId="{79EF9009-5EDC-4BE9-BF07-36EB33CB5167}" type="presOf" srcId="{975067E7-B50B-403B-8B44-FCFCCE057CBE}" destId="{62C9720E-0C11-4AEF-B2BF-04FEFE8F7E06}" srcOrd="0" destOrd="0" presId="urn:microsoft.com/office/officeart/2005/8/layout/process1"/>
    <dgm:cxn modelId="{905A9C0D-AFB7-4331-899F-3547715E13EE}" type="presOf" srcId="{FEC6D8F7-FD0B-489B-A73B-B48D576B372C}" destId="{9C91CB4F-B8DA-454B-9381-9242CA2C6B38}" srcOrd="0" destOrd="0" presId="urn:microsoft.com/office/officeart/2005/8/layout/process1"/>
    <dgm:cxn modelId="{6AC52F10-3A96-4D79-8901-1B1288598A98}" srcId="{FEC6D8F7-FD0B-489B-A73B-B48D576B372C}" destId="{6EAC6701-DA27-4D5B-8DD8-15A0DEBC7A09}" srcOrd="1" destOrd="0" parTransId="{51FA8EE3-9BF9-49A1-879A-BAC0B6F0A67A}" sibTransId="{975067E7-B50B-403B-8B44-FCFCCE057CBE}"/>
    <dgm:cxn modelId="{A383B824-EF52-4BE3-A6E6-8F150CEC4D54}" type="presOf" srcId="{8B8D1BC5-2DBA-4F5F-A483-AC96C28261E0}" destId="{E071FEA6-B52A-4C14-A3BB-A92073E38248}" srcOrd="0" destOrd="0" presId="urn:microsoft.com/office/officeart/2005/8/layout/process1"/>
    <dgm:cxn modelId="{B4B858C2-FF8A-4123-BAF0-479FF1BD5A27}" type="presOf" srcId="{6EAC6701-DA27-4D5B-8DD8-15A0DEBC7A09}" destId="{C3A89347-70E7-4515-B3F9-88C467344A1F}" srcOrd="0" destOrd="0" presId="urn:microsoft.com/office/officeart/2005/8/layout/process1"/>
    <dgm:cxn modelId="{FF9E1CCE-7684-41C1-A215-A5035106A3A6}" type="presOf" srcId="{CA2439B6-7EA7-4E97-8671-F5A4F49F5EA5}" destId="{EEB3935C-F027-48F8-9142-EBA92C6A7768}" srcOrd="0" destOrd="0" presId="urn:microsoft.com/office/officeart/2005/8/layout/process1"/>
    <dgm:cxn modelId="{C74118E2-32CD-4074-AB58-77A1A415ACFA}" type="presOf" srcId="{975067E7-B50B-403B-8B44-FCFCCE057CBE}" destId="{FE8F3736-B3AE-4E04-9DD2-31585A2EDB52}" srcOrd="1" destOrd="0" presId="urn:microsoft.com/office/officeart/2005/8/layout/process1"/>
    <dgm:cxn modelId="{312474E5-FDF4-4973-93C2-F18720DAD562}" srcId="{FEC6D8F7-FD0B-489B-A73B-B48D576B372C}" destId="{CA2439B6-7EA7-4E97-8671-F5A4F49F5EA5}" srcOrd="0" destOrd="0" parTransId="{0BB49470-A5E1-4084-AC93-10B92A967F1D}" sibTransId="{8B8D1BC5-2DBA-4F5F-A483-AC96C28261E0}"/>
    <dgm:cxn modelId="{B0911CFA-78AE-4AE2-B71C-0E84B63FAD0E}" type="presOf" srcId="{8B8D1BC5-2DBA-4F5F-A483-AC96C28261E0}" destId="{54F1DDF6-B4BB-43C4-881A-12D38D0F579F}" srcOrd="1" destOrd="0" presId="urn:microsoft.com/office/officeart/2005/8/layout/process1"/>
    <dgm:cxn modelId="{18AE01FE-DB98-4F49-A1FA-F6BFBC02EA75}" srcId="{FEC6D8F7-FD0B-489B-A73B-B48D576B372C}" destId="{FF58292E-0744-4797-B1E0-56D49BA890AD}" srcOrd="2" destOrd="0" parTransId="{C03A0198-64A2-463E-8028-1B028EF5416E}" sibTransId="{84ADE641-1B71-4926-9F54-AEE8DA843E95}"/>
    <dgm:cxn modelId="{D75CE74D-1BC3-4703-8B29-6EA570CE6215}" type="presParOf" srcId="{9C91CB4F-B8DA-454B-9381-9242CA2C6B38}" destId="{EEB3935C-F027-48F8-9142-EBA92C6A7768}" srcOrd="0" destOrd="0" presId="urn:microsoft.com/office/officeart/2005/8/layout/process1"/>
    <dgm:cxn modelId="{A831EED5-69A3-4C53-9EC9-91E419F7FC40}" type="presParOf" srcId="{9C91CB4F-B8DA-454B-9381-9242CA2C6B38}" destId="{E071FEA6-B52A-4C14-A3BB-A92073E38248}" srcOrd="1" destOrd="0" presId="urn:microsoft.com/office/officeart/2005/8/layout/process1"/>
    <dgm:cxn modelId="{4048F51F-F171-4FF5-8B42-779E7BBB4E10}" type="presParOf" srcId="{E071FEA6-B52A-4C14-A3BB-A92073E38248}" destId="{54F1DDF6-B4BB-43C4-881A-12D38D0F579F}" srcOrd="0" destOrd="0" presId="urn:microsoft.com/office/officeart/2005/8/layout/process1"/>
    <dgm:cxn modelId="{4A38FDED-E042-4D7B-8278-FDA4996B2E60}" type="presParOf" srcId="{9C91CB4F-B8DA-454B-9381-9242CA2C6B38}" destId="{C3A89347-70E7-4515-B3F9-88C467344A1F}" srcOrd="2" destOrd="0" presId="urn:microsoft.com/office/officeart/2005/8/layout/process1"/>
    <dgm:cxn modelId="{5F3D885D-68C2-40A2-8A74-9CBC9EAB0B28}" type="presParOf" srcId="{9C91CB4F-B8DA-454B-9381-9242CA2C6B38}" destId="{62C9720E-0C11-4AEF-B2BF-04FEFE8F7E06}" srcOrd="3" destOrd="0" presId="urn:microsoft.com/office/officeart/2005/8/layout/process1"/>
    <dgm:cxn modelId="{1223F41D-A176-47A9-8547-9FF6636B1E32}" type="presParOf" srcId="{62C9720E-0C11-4AEF-B2BF-04FEFE8F7E06}" destId="{FE8F3736-B3AE-4E04-9DD2-31585A2EDB52}" srcOrd="0" destOrd="0" presId="urn:microsoft.com/office/officeart/2005/8/layout/process1"/>
    <dgm:cxn modelId="{FDEBECCA-8643-45DD-B361-8BFA8C0ABEDC}" type="presParOf" srcId="{9C91CB4F-B8DA-454B-9381-9242CA2C6B38}" destId="{BA483BBA-DA36-4813-959F-90B8CD32815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212759-754C-48C0-BC0F-3B6AD71A3B21}"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C0CE2F39-2D47-454A-9594-F6ADCDC3591C}">
      <dgm:prSet/>
      <dgm:spPr/>
      <dgm:t>
        <a:bodyPr/>
        <a:lstStyle/>
        <a:p>
          <a:r>
            <a:rPr lang="en-US" dirty="0"/>
            <a:t>Microsoft Office</a:t>
          </a:r>
        </a:p>
      </dgm:t>
    </dgm:pt>
    <dgm:pt modelId="{1AF2649B-56D9-44BC-895B-5EF5226AFB8E}" type="parTrans" cxnId="{C290BF04-3BBB-417F-9F9D-5C7879447726}">
      <dgm:prSet/>
      <dgm:spPr/>
      <dgm:t>
        <a:bodyPr/>
        <a:lstStyle/>
        <a:p>
          <a:endParaRPr lang="en-US"/>
        </a:p>
      </dgm:t>
    </dgm:pt>
    <dgm:pt modelId="{ACF75098-670A-4694-9E2C-ABA0E1AD4FCC}" type="sibTrans" cxnId="{C290BF04-3BBB-417F-9F9D-5C7879447726}">
      <dgm:prSet/>
      <dgm:spPr/>
      <dgm:t>
        <a:bodyPr/>
        <a:lstStyle/>
        <a:p>
          <a:endParaRPr lang="en-US"/>
        </a:p>
      </dgm:t>
    </dgm:pt>
    <dgm:pt modelId="{7068E408-26FF-436B-A235-DFC8436FDA95}">
      <dgm:prSet/>
      <dgm:spPr/>
      <dgm:t>
        <a:bodyPr/>
        <a:lstStyle/>
        <a:p>
          <a:r>
            <a:rPr lang="en-US"/>
            <a:t>PowerPoint</a:t>
          </a:r>
        </a:p>
      </dgm:t>
    </dgm:pt>
    <dgm:pt modelId="{E9ABCDAC-F8E1-4557-B746-FC94DCC002A0}" type="parTrans" cxnId="{3491C391-FFFD-4A16-8A67-3B4247923EB3}">
      <dgm:prSet/>
      <dgm:spPr/>
      <dgm:t>
        <a:bodyPr/>
        <a:lstStyle/>
        <a:p>
          <a:endParaRPr lang="en-US"/>
        </a:p>
      </dgm:t>
    </dgm:pt>
    <dgm:pt modelId="{8ABABA6D-4915-40F0-A691-058187D36FE8}" type="sibTrans" cxnId="{3491C391-FFFD-4A16-8A67-3B4247923EB3}">
      <dgm:prSet/>
      <dgm:spPr/>
      <dgm:t>
        <a:bodyPr/>
        <a:lstStyle/>
        <a:p>
          <a:endParaRPr lang="en-US"/>
        </a:p>
      </dgm:t>
    </dgm:pt>
    <dgm:pt modelId="{95B51931-792D-4CB1-A030-F4906018BC64}">
      <dgm:prSet/>
      <dgm:spPr/>
      <dgm:t>
        <a:bodyPr/>
        <a:lstStyle/>
        <a:p>
          <a:r>
            <a:rPr lang="en-US"/>
            <a:t>Google Search</a:t>
          </a:r>
        </a:p>
      </dgm:t>
    </dgm:pt>
    <dgm:pt modelId="{5DFB6662-C05C-4C19-9A9F-23E4DE625A82}" type="parTrans" cxnId="{DDD0A665-B939-49FF-A8E5-1AAA3888C7EC}">
      <dgm:prSet/>
      <dgm:spPr/>
      <dgm:t>
        <a:bodyPr/>
        <a:lstStyle/>
        <a:p>
          <a:endParaRPr lang="en-US"/>
        </a:p>
      </dgm:t>
    </dgm:pt>
    <dgm:pt modelId="{B3579238-871A-48CD-A65A-ADA48D49089C}" type="sibTrans" cxnId="{DDD0A665-B939-49FF-A8E5-1AAA3888C7EC}">
      <dgm:prSet/>
      <dgm:spPr/>
      <dgm:t>
        <a:bodyPr/>
        <a:lstStyle/>
        <a:p>
          <a:endParaRPr lang="en-US"/>
        </a:p>
      </dgm:t>
    </dgm:pt>
    <dgm:pt modelId="{BAB8838F-27B4-4C8D-BE3A-C6397A26A1C0}">
      <dgm:prSet/>
      <dgm:spPr/>
      <dgm:t>
        <a:bodyPr/>
        <a:lstStyle/>
        <a:p>
          <a:r>
            <a:rPr lang="en-US"/>
            <a:t>AI Playground</a:t>
          </a:r>
        </a:p>
      </dgm:t>
    </dgm:pt>
    <dgm:pt modelId="{99AE353A-85D9-450D-9376-DE80EDC1FF4C}" type="parTrans" cxnId="{A14A4BB2-1795-4850-8C57-5FBB64DB3D99}">
      <dgm:prSet/>
      <dgm:spPr/>
      <dgm:t>
        <a:bodyPr/>
        <a:lstStyle/>
        <a:p>
          <a:endParaRPr lang="en-US"/>
        </a:p>
      </dgm:t>
    </dgm:pt>
    <dgm:pt modelId="{DFFEAA49-CA37-4D4D-97CC-CF76F14DDFFE}" type="sibTrans" cxnId="{A14A4BB2-1795-4850-8C57-5FBB64DB3D99}">
      <dgm:prSet/>
      <dgm:spPr/>
      <dgm:t>
        <a:bodyPr/>
        <a:lstStyle/>
        <a:p>
          <a:endParaRPr lang="en-US"/>
        </a:p>
      </dgm:t>
    </dgm:pt>
    <dgm:pt modelId="{A59ACDC3-D2DB-462F-BC1B-0A0D8891634B}">
      <dgm:prSet/>
      <dgm:spPr/>
      <dgm:t>
        <a:bodyPr/>
        <a:lstStyle/>
        <a:p>
          <a:r>
            <a:rPr lang="en-US"/>
            <a:t>Project Videos</a:t>
          </a:r>
        </a:p>
      </dgm:t>
    </dgm:pt>
    <dgm:pt modelId="{26DBBEAB-C5D8-400D-8F4A-26E25E23C97B}" type="parTrans" cxnId="{A3C804C6-79A7-4D81-88A5-EE7B96E1E96B}">
      <dgm:prSet/>
      <dgm:spPr/>
      <dgm:t>
        <a:bodyPr/>
        <a:lstStyle/>
        <a:p>
          <a:endParaRPr lang="en-US"/>
        </a:p>
      </dgm:t>
    </dgm:pt>
    <dgm:pt modelId="{076A53D3-97CE-4C4F-B1E7-C7C322A7969B}" type="sibTrans" cxnId="{A3C804C6-79A7-4D81-88A5-EE7B96E1E96B}">
      <dgm:prSet/>
      <dgm:spPr/>
      <dgm:t>
        <a:bodyPr/>
        <a:lstStyle/>
        <a:p>
          <a:endParaRPr lang="en-US"/>
        </a:p>
      </dgm:t>
    </dgm:pt>
    <dgm:pt modelId="{982BD2B6-FCA7-4E62-A8C7-499384BB3F2C}" type="pres">
      <dgm:prSet presAssocID="{27212759-754C-48C0-BC0F-3B6AD71A3B21}" presName="diagram" presStyleCnt="0">
        <dgm:presLayoutVars>
          <dgm:dir/>
          <dgm:resizeHandles val="exact"/>
        </dgm:presLayoutVars>
      </dgm:prSet>
      <dgm:spPr/>
    </dgm:pt>
    <dgm:pt modelId="{D31AE9EE-4685-4419-A7C1-998A23205D16}" type="pres">
      <dgm:prSet presAssocID="{C0CE2F39-2D47-454A-9594-F6ADCDC3591C}" presName="node" presStyleLbl="node1" presStyleIdx="0" presStyleCnt="5">
        <dgm:presLayoutVars>
          <dgm:bulletEnabled val="1"/>
        </dgm:presLayoutVars>
      </dgm:prSet>
      <dgm:spPr/>
    </dgm:pt>
    <dgm:pt modelId="{A1320558-5514-40A3-B490-AA1D380DE556}" type="pres">
      <dgm:prSet presAssocID="{ACF75098-670A-4694-9E2C-ABA0E1AD4FCC}" presName="sibTrans" presStyleCnt="0"/>
      <dgm:spPr/>
    </dgm:pt>
    <dgm:pt modelId="{C771996D-E6B7-4C2A-9A9A-2BF50777DC98}" type="pres">
      <dgm:prSet presAssocID="{7068E408-26FF-436B-A235-DFC8436FDA95}" presName="node" presStyleLbl="node1" presStyleIdx="1" presStyleCnt="5">
        <dgm:presLayoutVars>
          <dgm:bulletEnabled val="1"/>
        </dgm:presLayoutVars>
      </dgm:prSet>
      <dgm:spPr/>
    </dgm:pt>
    <dgm:pt modelId="{26E5063C-888E-47A7-B890-FE724537B61B}" type="pres">
      <dgm:prSet presAssocID="{8ABABA6D-4915-40F0-A691-058187D36FE8}" presName="sibTrans" presStyleCnt="0"/>
      <dgm:spPr/>
    </dgm:pt>
    <dgm:pt modelId="{53ADA24E-A509-4F78-BDB4-368B944E8BD8}" type="pres">
      <dgm:prSet presAssocID="{95B51931-792D-4CB1-A030-F4906018BC64}" presName="node" presStyleLbl="node1" presStyleIdx="2" presStyleCnt="5">
        <dgm:presLayoutVars>
          <dgm:bulletEnabled val="1"/>
        </dgm:presLayoutVars>
      </dgm:prSet>
      <dgm:spPr/>
    </dgm:pt>
    <dgm:pt modelId="{4E832D14-88C3-49BD-98BB-7F1E2352528E}" type="pres">
      <dgm:prSet presAssocID="{B3579238-871A-48CD-A65A-ADA48D49089C}" presName="sibTrans" presStyleCnt="0"/>
      <dgm:spPr/>
    </dgm:pt>
    <dgm:pt modelId="{954CCFD2-53A9-4BCE-8E4E-9FD34AF92873}" type="pres">
      <dgm:prSet presAssocID="{BAB8838F-27B4-4C8D-BE3A-C6397A26A1C0}" presName="node" presStyleLbl="node1" presStyleIdx="3" presStyleCnt="5">
        <dgm:presLayoutVars>
          <dgm:bulletEnabled val="1"/>
        </dgm:presLayoutVars>
      </dgm:prSet>
      <dgm:spPr/>
    </dgm:pt>
    <dgm:pt modelId="{9B73FB64-18D1-4C10-8C50-702649B80B6A}" type="pres">
      <dgm:prSet presAssocID="{DFFEAA49-CA37-4D4D-97CC-CF76F14DDFFE}" presName="sibTrans" presStyleCnt="0"/>
      <dgm:spPr/>
    </dgm:pt>
    <dgm:pt modelId="{5FE032D0-F3F3-4A65-86E0-16C4898FF915}" type="pres">
      <dgm:prSet presAssocID="{A59ACDC3-D2DB-462F-BC1B-0A0D8891634B}" presName="node" presStyleLbl="node1" presStyleIdx="4" presStyleCnt="5">
        <dgm:presLayoutVars>
          <dgm:bulletEnabled val="1"/>
        </dgm:presLayoutVars>
      </dgm:prSet>
      <dgm:spPr/>
    </dgm:pt>
  </dgm:ptLst>
  <dgm:cxnLst>
    <dgm:cxn modelId="{C290BF04-3BBB-417F-9F9D-5C7879447726}" srcId="{27212759-754C-48C0-BC0F-3B6AD71A3B21}" destId="{C0CE2F39-2D47-454A-9594-F6ADCDC3591C}" srcOrd="0" destOrd="0" parTransId="{1AF2649B-56D9-44BC-895B-5EF5226AFB8E}" sibTransId="{ACF75098-670A-4694-9E2C-ABA0E1AD4FCC}"/>
    <dgm:cxn modelId="{A38AD138-E057-46F1-A8D3-2D4E5825C2DE}" type="presOf" srcId="{7068E408-26FF-436B-A235-DFC8436FDA95}" destId="{C771996D-E6B7-4C2A-9A9A-2BF50777DC98}" srcOrd="0" destOrd="0" presId="urn:microsoft.com/office/officeart/2005/8/layout/default"/>
    <dgm:cxn modelId="{FBC5365F-7159-4A18-B1D2-550AC3F8D1BE}" type="presOf" srcId="{BAB8838F-27B4-4C8D-BE3A-C6397A26A1C0}" destId="{954CCFD2-53A9-4BCE-8E4E-9FD34AF92873}" srcOrd="0" destOrd="0" presId="urn:microsoft.com/office/officeart/2005/8/layout/default"/>
    <dgm:cxn modelId="{DDD0A665-B939-49FF-A8E5-1AAA3888C7EC}" srcId="{27212759-754C-48C0-BC0F-3B6AD71A3B21}" destId="{95B51931-792D-4CB1-A030-F4906018BC64}" srcOrd="2" destOrd="0" parTransId="{5DFB6662-C05C-4C19-9A9F-23E4DE625A82}" sibTransId="{B3579238-871A-48CD-A65A-ADA48D49089C}"/>
    <dgm:cxn modelId="{E8038D78-44B4-471C-9F43-0DA9C4535A2C}" type="presOf" srcId="{A59ACDC3-D2DB-462F-BC1B-0A0D8891634B}" destId="{5FE032D0-F3F3-4A65-86E0-16C4898FF915}" srcOrd="0" destOrd="0" presId="urn:microsoft.com/office/officeart/2005/8/layout/default"/>
    <dgm:cxn modelId="{3491C391-FFFD-4A16-8A67-3B4247923EB3}" srcId="{27212759-754C-48C0-BC0F-3B6AD71A3B21}" destId="{7068E408-26FF-436B-A235-DFC8436FDA95}" srcOrd="1" destOrd="0" parTransId="{E9ABCDAC-F8E1-4557-B746-FC94DCC002A0}" sibTransId="{8ABABA6D-4915-40F0-A691-058187D36FE8}"/>
    <dgm:cxn modelId="{9DC5E598-ADC8-4301-80F9-940113F0BD2C}" type="presOf" srcId="{C0CE2F39-2D47-454A-9594-F6ADCDC3591C}" destId="{D31AE9EE-4685-4419-A7C1-998A23205D16}" srcOrd="0" destOrd="0" presId="urn:microsoft.com/office/officeart/2005/8/layout/default"/>
    <dgm:cxn modelId="{A14A4BB2-1795-4850-8C57-5FBB64DB3D99}" srcId="{27212759-754C-48C0-BC0F-3B6AD71A3B21}" destId="{BAB8838F-27B4-4C8D-BE3A-C6397A26A1C0}" srcOrd="3" destOrd="0" parTransId="{99AE353A-85D9-450D-9376-DE80EDC1FF4C}" sibTransId="{DFFEAA49-CA37-4D4D-97CC-CF76F14DDFFE}"/>
    <dgm:cxn modelId="{E6411FBC-9E55-4A61-860D-ABA93A46E892}" type="presOf" srcId="{27212759-754C-48C0-BC0F-3B6AD71A3B21}" destId="{982BD2B6-FCA7-4E62-A8C7-499384BB3F2C}" srcOrd="0" destOrd="0" presId="urn:microsoft.com/office/officeart/2005/8/layout/default"/>
    <dgm:cxn modelId="{A3C804C6-79A7-4D81-88A5-EE7B96E1E96B}" srcId="{27212759-754C-48C0-BC0F-3B6AD71A3B21}" destId="{A59ACDC3-D2DB-462F-BC1B-0A0D8891634B}" srcOrd="4" destOrd="0" parTransId="{26DBBEAB-C5D8-400D-8F4A-26E25E23C97B}" sibTransId="{076A53D3-97CE-4C4F-B1E7-C7C322A7969B}"/>
    <dgm:cxn modelId="{D91436C7-5A8E-40AF-839D-178FD5158CC4}" type="presOf" srcId="{95B51931-792D-4CB1-A030-F4906018BC64}" destId="{53ADA24E-A509-4F78-BDB4-368B944E8BD8}" srcOrd="0" destOrd="0" presId="urn:microsoft.com/office/officeart/2005/8/layout/default"/>
    <dgm:cxn modelId="{66551B1C-0117-4DA5-B94D-8AD6AE46C71A}" type="presParOf" srcId="{982BD2B6-FCA7-4E62-A8C7-499384BB3F2C}" destId="{D31AE9EE-4685-4419-A7C1-998A23205D16}" srcOrd="0" destOrd="0" presId="urn:microsoft.com/office/officeart/2005/8/layout/default"/>
    <dgm:cxn modelId="{D8135D06-A6A6-4EB0-B8AE-E2FD99A92D57}" type="presParOf" srcId="{982BD2B6-FCA7-4E62-A8C7-499384BB3F2C}" destId="{A1320558-5514-40A3-B490-AA1D380DE556}" srcOrd="1" destOrd="0" presId="urn:microsoft.com/office/officeart/2005/8/layout/default"/>
    <dgm:cxn modelId="{D05A59C3-D437-4CBB-B6A5-33039F662CCD}" type="presParOf" srcId="{982BD2B6-FCA7-4E62-A8C7-499384BB3F2C}" destId="{C771996D-E6B7-4C2A-9A9A-2BF50777DC98}" srcOrd="2" destOrd="0" presId="urn:microsoft.com/office/officeart/2005/8/layout/default"/>
    <dgm:cxn modelId="{49455CA3-8977-42DF-8A10-D9511C63A797}" type="presParOf" srcId="{982BD2B6-FCA7-4E62-A8C7-499384BB3F2C}" destId="{26E5063C-888E-47A7-B890-FE724537B61B}" srcOrd="3" destOrd="0" presId="urn:microsoft.com/office/officeart/2005/8/layout/default"/>
    <dgm:cxn modelId="{FD4B57A2-1294-426F-A542-5D7C4D3E74AF}" type="presParOf" srcId="{982BD2B6-FCA7-4E62-A8C7-499384BB3F2C}" destId="{53ADA24E-A509-4F78-BDB4-368B944E8BD8}" srcOrd="4" destOrd="0" presId="urn:microsoft.com/office/officeart/2005/8/layout/default"/>
    <dgm:cxn modelId="{F8CAE0F6-6FDD-4C81-91C7-FBD22F8EA0A9}" type="presParOf" srcId="{982BD2B6-FCA7-4E62-A8C7-499384BB3F2C}" destId="{4E832D14-88C3-49BD-98BB-7F1E2352528E}" srcOrd="5" destOrd="0" presId="urn:microsoft.com/office/officeart/2005/8/layout/default"/>
    <dgm:cxn modelId="{2964455B-071A-4FBB-85AC-84A03B53E605}" type="presParOf" srcId="{982BD2B6-FCA7-4E62-A8C7-499384BB3F2C}" destId="{954CCFD2-53A9-4BCE-8E4E-9FD34AF92873}" srcOrd="6" destOrd="0" presId="urn:microsoft.com/office/officeart/2005/8/layout/default"/>
    <dgm:cxn modelId="{B11060CA-B920-4A2A-B53D-BF3D63AB58E4}" type="presParOf" srcId="{982BD2B6-FCA7-4E62-A8C7-499384BB3F2C}" destId="{9B73FB64-18D1-4C10-8C50-702649B80B6A}" srcOrd="7" destOrd="0" presId="urn:microsoft.com/office/officeart/2005/8/layout/default"/>
    <dgm:cxn modelId="{48F5CDE5-F6A4-427A-8499-F96F1733C37B}" type="presParOf" srcId="{982BD2B6-FCA7-4E62-A8C7-499384BB3F2C}" destId="{5FE032D0-F3F3-4A65-86E0-16C4898FF91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0D411-F3DF-4894-9150-0A307AE1DE38}">
      <dsp:nvSpPr>
        <dsp:cNvPr id="0" name=""/>
        <dsp:cNvSpPr/>
      </dsp:nvSpPr>
      <dsp:spPr>
        <a:xfrm>
          <a:off x="2611" y="1198272"/>
          <a:ext cx="1864920" cy="1184224"/>
        </a:xfrm>
        <a:prstGeom prst="roundRect">
          <a:avLst>
            <a:gd name="adj" fmla="val 10000"/>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CA5EC315-2DD7-43BF-B778-D5CA791F8EBF}">
      <dsp:nvSpPr>
        <dsp:cNvPr id="0" name=""/>
        <dsp:cNvSpPr/>
      </dsp:nvSpPr>
      <dsp:spPr>
        <a:xfrm>
          <a:off x="209825" y="1395125"/>
          <a:ext cx="1864920" cy="1184224"/>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a:t>CEIS106 Final Course Project</a:t>
          </a:r>
          <a:endParaRPr lang="en-US" sz="2100" kern="1200"/>
        </a:p>
      </dsp:txBody>
      <dsp:txXfrm>
        <a:off x="244510" y="1429810"/>
        <a:ext cx="1795550" cy="1114854"/>
      </dsp:txXfrm>
    </dsp:sp>
    <dsp:sp modelId="{7D31FA4E-791F-48B2-8419-4625E81B4A93}">
      <dsp:nvSpPr>
        <dsp:cNvPr id="0" name=""/>
        <dsp:cNvSpPr/>
      </dsp:nvSpPr>
      <dsp:spPr>
        <a:xfrm>
          <a:off x="2281959" y="1198272"/>
          <a:ext cx="1864920" cy="1184224"/>
        </a:xfrm>
        <a:prstGeom prst="roundRect">
          <a:avLst>
            <a:gd name="adj" fmla="val 10000"/>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55F37C29-C346-44D8-BEED-498F3A8B6824}">
      <dsp:nvSpPr>
        <dsp:cNvPr id="0" name=""/>
        <dsp:cNvSpPr/>
      </dsp:nvSpPr>
      <dsp:spPr>
        <a:xfrm>
          <a:off x="2489172" y="1395125"/>
          <a:ext cx="1864920" cy="1184224"/>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dirty="0"/>
            <a:t>December 2024</a:t>
          </a:r>
          <a:endParaRPr lang="en-US" sz="2100" kern="1200" dirty="0"/>
        </a:p>
      </dsp:txBody>
      <dsp:txXfrm>
        <a:off x="2523857" y="1429810"/>
        <a:ext cx="1795550" cy="1114854"/>
      </dsp:txXfrm>
    </dsp:sp>
    <dsp:sp modelId="{6B1082BE-3614-4C7E-9B96-C90EC27789AE}">
      <dsp:nvSpPr>
        <dsp:cNvPr id="0" name=""/>
        <dsp:cNvSpPr/>
      </dsp:nvSpPr>
      <dsp:spPr>
        <a:xfrm>
          <a:off x="4561306" y="1198272"/>
          <a:ext cx="1864920" cy="1184224"/>
        </a:xfrm>
        <a:prstGeom prst="roundRect">
          <a:avLst>
            <a:gd name="adj" fmla="val 10000"/>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BD1EC169-914C-49AB-8CA5-C09891424999}">
      <dsp:nvSpPr>
        <dsp:cNvPr id="0" name=""/>
        <dsp:cNvSpPr/>
      </dsp:nvSpPr>
      <dsp:spPr>
        <a:xfrm>
          <a:off x="4768520" y="1395125"/>
          <a:ext cx="1864920" cy="1184224"/>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a:t>Anita Woods</a:t>
          </a:r>
          <a:endParaRPr lang="en-US" sz="2100" kern="1200"/>
        </a:p>
      </dsp:txBody>
      <dsp:txXfrm>
        <a:off x="4803205" y="1429810"/>
        <a:ext cx="1795550" cy="1114854"/>
      </dsp:txXfrm>
    </dsp:sp>
    <dsp:sp modelId="{927762FD-2AEF-4255-A2BC-1B2979A117D3}">
      <dsp:nvSpPr>
        <dsp:cNvPr id="0" name=""/>
        <dsp:cNvSpPr/>
      </dsp:nvSpPr>
      <dsp:spPr>
        <a:xfrm>
          <a:off x="6840654" y="1198272"/>
          <a:ext cx="1864920" cy="1184224"/>
        </a:xfrm>
        <a:prstGeom prst="roundRect">
          <a:avLst>
            <a:gd name="adj" fmla="val 10000"/>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3BCC3683-1B2B-4E1A-B4F4-9C8939DF60A9}">
      <dsp:nvSpPr>
        <dsp:cNvPr id="0" name=""/>
        <dsp:cNvSpPr/>
      </dsp:nvSpPr>
      <dsp:spPr>
        <a:xfrm>
          <a:off x="7047867" y="1395125"/>
          <a:ext cx="1864920" cy="1184224"/>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a:t>Instructor: </a:t>
          </a:r>
          <a:br>
            <a:rPr lang="en-US" sz="2100" b="1" i="0" kern="1200" baseline="0"/>
          </a:br>
          <a:r>
            <a:rPr lang="en-US" sz="2100" b="1" i="0" kern="1200" baseline="0"/>
            <a:t>Allen Saylor</a:t>
          </a:r>
          <a:endParaRPr lang="en-US" sz="2100" kern="1200"/>
        </a:p>
      </dsp:txBody>
      <dsp:txXfrm>
        <a:off x="7082552" y="1429810"/>
        <a:ext cx="1795550" cy="1114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7AB98-0A23-4BA6-8D94-5F97B6446996}">
      <dsp:nvSpPr>
        <dsp:cNvPr id="0" name=""/>
        <dsp:cNvSpPr/>
      </dsp:nvSpPr>
      <dsp:spPr>
        <a:xfrm>
          <a:off x="1918032" y="1089473"/>
          <a:ext cx="409541" cy="91440"/>
        </a:xfrm>
        <a:custGeom>
          <a:avLst/>
          <a:gdLst/>
          <a:ahLst/>
          <a:cxnLst/>
          <a:rect l="0" t="0" r="0" b="0"/>
          <a:pathLst>
            <a:path>
              <a:moveTo>
                <a:pt x="0" y="45720"/>
              </a:moveTo>
              <a:lnTo>
                <a:pt x="409541"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99" y="1132990"/>
        <a:ext cx="22007" cy="4405"/>
      </dsp:txXfrm>
    </dsp:sp>
    <dsp:sp modelId="{FC483A8D-C0E7-4C00-98C7-DAF165623D38}">
      <dsp:nvSpPr>
        <dsp:cNvPr id="0" name=""/>
        <dsp:cNvSpPr/>
      </dsp:nvSpPr>
      <dsp:spPr>
        <a:xfrm>
          <a:off x="6174" y="561096"/>
          <a:ext cx="1913657" cy="114819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a:t>1. What is the </a:t>
          </a:r>
          <a:r>
            <a:rPr lang="en-US" sz="1200" b="1" i="1" kern="1200"/>
            <a:t>pwd</a:t>
          </a:r>
          <a:r>
            <a:rPr lang="en-US" sz="1200" b="1" kern="1200"/>
            <a:t> command an acronym for? What about the </a:t>
          </a:r>
          <a:r>
            <a:rPr lang="en-US" sz="1200" b="1" i="1" kern="1200"/>
            <a:t>cd</a:t>
          </a:r>
          <a:r>
            <a:rPr lang="en-US" sz="1200" b="1" kern="1200"/>
            <a:t> command?</a:t>
          </a:r>
          <a:endParaRPr lang="en-US" sz="1200" kern="1200"/>
        </a:p>
      </dsp:txBody>
      <dsp:txXfrm>
        <a:off x="6174" y="561096"/>
        <a:ext cx="1913657" cy="1148194"/>
      </dsp:txXfrm>
    </dsp:sp>
    <dsp:sp modelId="{F43FFAB8-ABF2-4135-8B76-2F749255A464}">
      <dsp:nvSpPr>
        <dsp:cNvPr id="0" name=""/>
        <dsp:cNvSpPr/>
      </dsp:nvSpPr>
      <dsp:spPr>
        <a:xfrm>
          <a:off x="4271831" y="1089473"/>
          <a:ext cx="409541" cy="91440"/>
        </a:xfrm>
        <a:custGeom>
          <a:avLst/>
          <a:gdLst/>
          <a:ahLst/>
          <a:cxnLst/>
          <a:rect l="0" t="0" r="0" b="0"/>
          <a:pathLst>
            <a:path>
              <a:moveTo>
                <a:pt x="0" y="45720"/>
              </a:moveTo>
              <a:lnTo>
                <a:pt x="409541"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65598" y="1132990"/>
        <a:ext cx="22007" cy="4405"/>
      </dsp:txXfrm>
    </dsp:sp>
    <dsp:sp modelId="{A70C789D-F9FA-47EF-A3BD-8E6DF145728C}">
      <dsp:nvSpPr>
        <dsp:cNvPr id="0" name=""/>
        <dsp:cNvSpPr/>
      </dsp:nvSpPr>
      <dsp:spPr>
        <a:xfrm>
          <a:off x="2359973" y="561096"/>
          <a:ext cx="1913657" cy="1148194"/>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dirty="0"/>
            <a:t>Answer:</a:t>
          </a:r>
          <a:endParaRPr lang="en-US" sz="1200" kern="1200" dirty="0"/>
        </a:p>
      </dsp:txBody>
      <dsp:txXfrm>
        <a:off x="2359973" y="561096"/>
        <a:ext cx="1913657" cy="1148194"/>
      </dsp:txXfrm>
    </dsp:sp>
    <dsp:sp modelId="{52A5C577-4392-4E25-A7E2-34050CFDD9B5}">
      <dsp:nvSpPr>
        <dsp:cNvPr id="0" name=""/>
        <dsp:cNvSpPr/>
      </dsp:nvSpPr>
      <dsp:spPr>
        <a:xfrm>
          <a:off x="6625630" y="1089473"/>
          <a:ext cx="409541" cy="91440"/>
        </a:xfrm>
        <a:custGeom>
          <a:avLst/>
          <a:gdLst/>
          <a:ahLst/>
          <a:cxnLst/>
          <a:rect l="0" t="0" r="0" b="0"/>
          <a:pathLst>
            <a:path>
              <a:moveTo>
                <a:pt x="0" y="45720"/>
              </a:moveTo>
              <a:lnTo>
                <a:pt x="409541" y="45720"/>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19397" y="1132990"/>
        <a:ext cx="22007" cy="4405"/>
      </dsp:txXfrm>
    </dsp:sp>
    <dsp:sp modelId="{180B1937-386D-4867-A915-7D53EBD61F9C}">
      <dsp:nvSpPr>
        <dsp:cNvPr id="0" name=""/>
        <dsp:cNvSpPr/>
      </dsp:nvSpPr>
      <dsp:spPr>
        <a:xfrm>
          <a:off x="4713772" y="561096"/>
          <a:ext cx="1913657" cy="1148194"/>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a:t>pwd is an acronym fpr working directory”. It displays the current directory path you are in within a Linux -like operating system.</a:t>
          </a:r>
          <a:endParaRPr lang="en-US" sz="1200" kern="1200"/>
        </a:p>
      </dsp:txBody>
      <dsp:txXfrm>
        <a:off x="4713772" y="561096"/>
        <a:ext cx="1913657" cy="1148194"/>
      </dsp:txXfrm>
    </dsp:sp>
    <dsp:sp modelId="{3FAA3E2D-ECEE-42AE-9D53-4785A19C527E}">
      <dsp:nvSpPr>
        <dsp:cNvPr id="0" name=""/>
        <dsp:cNvSpPr/>
      </dsp:nvSpPr>
      <dsp:spPr>
        <a:xfrm>
          <a:off x="963003" y="1707490"/>
          <a:ext cx="7061396" cy="409541"/>
        </a:xfrm>
        <a:custGeom>
          <a:avLst/>
          <a:gdLst/>
          <a:ahLst/>
          <a:cxnLst/>
          <a:rect l="0" t="0" r="0" b="0"/>
          <a:pathLst>
            <a:path>
              <a:moveTo>
                <a:pt x="7061396" y="0"/>
              </a:moveTo>
              <a:lnTo>
                <a:pt x="7061396" y="221870"/>
              </a:lnTo>
              <a:lnTo>
                <a:pt x="0" y="221870"/>
              </a:lnTo>
              <a:lnTo>
                <a:pt x="0" y="409541"/>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6824" y="1910058"/>
        <a:ext cx="353755" cy="4405"/>
      </dsp:txXfrm>
    </dsp:sp>
    <dsp:sp modelId="{4D04CF66-9AAA-4320-B576-86E8194DF04E}">
      <dsp:nvSpPr>
        <dsp:cNvPr id="0" name=""/>
        <dsp:cNvSpPr/>
      </dsp:nvSpPr>
      <dsp:spPr>
        <a:xfrm>
          <a:off x="7067571" y="561096"/>
          <a:ext cx="1913657" cy="1148194"/>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dirty="0"/>
            <a:t>The command cd stands for “change directory”. This command is used to move between directories or folders in a Linux-like system.</a:t>
          </a:r>
          <a:endParaRPr lang="en-US" sz="1200" kern="1200" dirty="0"/>
        </a:p>
      </dsp:txBody>
      <dsp:txXfrm>
        <a:off x="7067571" y="561096"/>
        <a:ext cx="1913657" cy="1148194"/>
      </dsp:txXfrm>
    </dsp:sp>
    <dsp:sp modelId="{0FD9C8D6-CD93-4566-9EA0-9FE5A6E56862}">
      <dsp:nvSpPr>
        <dsp:cNvPr id="0" name=""/>
        <dsp:cNvSpPr/>
      </dsp:nvSpPr>
      <dsp:spPr>
        <a:xfrm>
          <a:off x="1918032" y="2677809"/>
          <a:ext cx="409541" cy="91440"/>
        </a:xfrm>
        <a:custGeom>
          <a:avLst/>
          <a:gdLst/>
          <a:ahLst/>
          <a:cxnLst/>
          <a:rect l="0" t="0" r="0" b="0"/>
          <a:pathLst>
            <a:path>
              <a:moveTo>
                <a:pt x="0" y="45720"/>
              </a:moveTo>
              <a:lnTo>
                <a:pt x="409541"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99" y="2721326"/>
        <a:ext cx="22007" cy="4405"/>
      </dsp:txXfrm>
    </dsp:sp>
    <dsp:sp modelId="{278E6F4B-47FD-41E5-B35F-4DD320898DE4}">
      <dsp:nvSpPr>
        <dsp:cNvPr id="0" name=""/>
        <dsp:cNvSpPr/>
      </dsp:nvSpPr>
      <dsp:spPr>
        <a:xfrm>
          <a:off x="6174" y="2149432"/>
          <a:ext cx="1913657" cy="1148194"/>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a:t>2. Explain the differences between a relative path and an absolute/full path in Linux.</a:t>
          </a:r>
          <a:endParaRPr lang="en-US" sz="1200" kern="1200"/>
        </a:p>
      </dsp:txBody>
      <dsp:txXfrm>
        <a:off x="6174" y="2149432"/>
        <a:ext cx="1913657" cy="1148194"/>
      </dsp:txXfrm>
    </dsp:sp>
    <dsp:sp modelId="{65061F09-1961-41BC-B327-384E65CFA4F7}">
      <dsp:nvSpPr>
        <dsp:cNvPr id="0" name=""/>
        <dsp:cNvSpPr/>
      </dsp:nvSpPr>
      <dsp:spPr>
        <a:xfrm>
          <a:off x="4271831" y="2677809"/>
          <a:ext cx="409541" cy="91440"/>
        </a:xfrm>
        <a:custGeom>
          <a:avLst/>
          <a:gdLst/>
          <a:ahLst/>
          <a:cxnLst/>
          <a:rect l="0" t="0" r="0" b="0"/>
          <a:pathLst>
            <a:path>
              <a:moveTo>
                <a:pt x="0" y="45720"/>
              </a:moveTo>
              <a:lnTo>
                <a:pt x="409541"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65598" y="2721326"/>
        <a:ext cx="22007" cy="4405"/>
      </dsp:txXfrm>
    </dsp:sp>
    <dsp:sp modelId="{BA5C6A90-76A5-44F5-9E42-A2CF206AACF0}">
      <dsp:nvSpPr>
        <dsp:cNvPr id="0" name=""/>
        <dsp:cNvSpPr/>
      </dsp:nvSpPr>
      <dsp:spPr>
        <a:xfrm>
          <a:off x="2359973" y="2149432"/>
          <a:ext cx="1913657" cy="114819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dirty="0"/>
            <a:t>Answer:</a:t>
          </a:r>
          <a:endParaRPr lang="en-US" sz="1200" kern="1200" dirty="0"/>
        </a:p>
      </dsp:txBody>
      <dsp:txXfrm>
        <a:off x="2359973" y="2149432"/>
        <a:ext cx="1913657" cy="1148194"/>
      </dsp:txXfrm>
    </dsp:sp>
    <dsp:sp modelId="{6E1F6F3B-79D5-414E-B130-DEE5665EDF4E}">
      <dsp:nvSpPr>
        <dsp:cNvPr id="0" name=""/>
        <dsp:cNvSpPr/>
      </dsp:nvSpPr>
      <dsp:spPr>
        <a:xfrm>
          <a:off x="6625630" y="2677809"/>
          <a:ext cx="409541" cy="91440"/>
        </a:xfrm>
        <a:custGeom>
          <a:avLst/>
          <a:gdLst/>
          <a:ahLst/>
          <a:cxnLst/>
          <a:rect l="0" t="0" r="0" b="0"/>
          <a:pathLst>
            <a:path>
              <a:moveTo>
                <a:pt x="0" y="45720"/>
              </a:moveTo>
              <a:lnTo>
                <a:pt x="409541"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19397" y="2721326"/>
        <a:ext cx="22007" cy="4405"/>
      </dsp:txXfrm>
    </dsp:sp>
    <dsp:sp modelId="{66B4F229-A497-46E5-A995-6664FBA75B3F}">
      <dsp:nvSpPr>
        <dsp:cNvPr id="0" name=""/>
        <dsp:cNvSpPr/>
      </dsp:nvSpPr>
      <dsp:spPr>
        <a:xfrm>
          <a:off x="4713772" y="2149432"/>
          <a:ext cx="1913657" cy="1148194"/>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a:t>An absolute path specifies the location of a file or directory from the root directory</a:t>
          </a:r>
          <a:endParaRPr lang="en-US" sz="1200" kern="1200"/>
        </a:p>
      </dsp:txBody>
      <dsp:txXfrm>
        <a:off x="4713772" y="2149432"/>
        <a:ext cx="1913657" cy="1148194"/>
      </dsp:txXfrm>
    </dsp:sp>
    <dsp:sp modelId="{9659BD00-C92D-4AFE-8644-658BFE98A39E}">
      <dsp:nvSpPr>
        <dsp:cNvPr id="0" name=""/>
        <dsp:cNvSpPr/>
      </dsp:nvSpPr>
      <dsp:spPr>
        <a:xfrm>
          <a:off x="963003" y="3295826"/>
          <a:ext cx="7061396" cy="409541"/>
        </a:xfrm>
        <a:custGeom>
          <a:avLst/>
          <a:gdLst/>
          <a:ahLst/>
          <a:cxnLst/>
          <a:rect l="0" t="0" r="0" b="0"/>
          <a:pathLst>
            <a:path>
              <a:moveTo>
                <a:pt x="7061396" y="0"/>
              </a:moveTo>
              <a:lnTo>
                <a:pt x="7061396" y="221870"/>
              </a:lnTo>
              <a:lnTo>
                <a:pt x="0" y="221870"/>
              </a:lnTo>
              <a:lnTo>
                <a:pt x="0" y="409541"/>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6824" y="3498394"/>
        <a:ext cx="353755" cy="4405"/>
      </dsp:txXfrm>
    </dsp:sp>
    <dsp:sp modelId="{2BE7DFE0-E380-43F6-864B-46D146927155}">
      <dsp:nvSpPr>
        <dsp:cNvPr id="0" name=""/>
        <dsp:cNvSpPr/>
      </dsp:nvSpPr>
      <dsp:spPr>
        <a:xfrm>
          <a:off x="7067571" y="2149432"/>
          <a:ext cx="1913657" cy="1148194"/>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a:t>A relative path specifies the location of a file or directory based on the current directory.</a:t>
          </a:r>
          <a:endParaRPr lang="en-US" sz="1200" kern="1200"/>
        </a:p>
      </dsp:txBody>
      <dsp:txXfrm>
        <a:off x="7067571" y="2149432"/>
        <a:ext cx="1913657" cy="1148194"/>
      </dsp:txXfrm>
    </dsp:sp>
    <dsp:sp modelId="{D828229A-EADF-4AB7-9DBD-DAC3D6D07BE6}">
      <dsp:nvSpPr>
        <dsp:cNvPr id="0" name=""/>
        <dsp:cNvSpPr/>
      </dsp:nvSpPr>
      <dsp:spPr>
        <a:xfrm>
          <a:off x="1918032" y="4266145"/>
          <a:ext cx="409541" cy="91440"/>
        </a:xfrm>
        <a:custGeom>
          <a:avLst/>
          <a:gdLst/>
          <a:ahLst/>
          <a:cxnLst/>
          <a:rect l="0" t="0" r="0" b="0"/>
          <a:pathLst>
            <a:path>
              <a:moveTo>
                <a:pt x="0" y="45720"/>
              </a:moveTo>
              <a:lnTo>
                <a:pt x="409541"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99" y="4309662"/>
        <a:ext cx="22007" cy="4405"/>
      </dsp:txXfrm>
    </dsp:sp>
    <dsp:sp modelId="{B6EF6B1D-79A8-4048-8161-9CEBAFD0567B}">
      <dsp:nvSpPr>
        <dsp:cNvPr id="0" name=""/>
        <dsp:cNvSpPr/>
      </dsp:nvSpPr>
      <dsp:spPr>
        <a:xfrm>
          <a:off x="6174" y="3737768"/>
          <a:ext cx="1913657" cy="1148194"/>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dirty="0"/>
            <a:t>Reference:</a:t>
          </a:r>
          <a:endParaRPr lang="en-US" sz="1200" kern="1200" dirty="0"/>
        </a:p>
      </dsp:txBody>
      <dsp:txXfrm>
        <a:off x="6174" y="3737768"/>
        <a:ext cx="1913657" cy="1148194"/>
      </dsp:txXfrm>
    </dsp:sp>
    <dsp:sp modelId="{52D11898-F06C-47C3-8242-F3220D68E4CB}">
      <dsp:nvSpPr>
        <dsp:cNvPr id="0" name=""/>
        <dsp:cNvSpPr/>
      </dsp:nvSpPr>
      <dsp:spPr>
        <a:xfrm>
          <a:off x="2359973" y="3737768"/>
          <a:ext cx="1913657" cy="1148194"/>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3771" tIns="98429" rIns="93771" bIns="98429" numCol="1" spcCol="1270" anchor="ctr" anchorCtr="0">
          <a:noAutofit/>
        </a:bodyPr>
        <a:lstStyle/>
        <a:p>
          <a:pPr marL="0" lvl="0" indent="0" algn="ctr" defTabSz="533400">
            <a:lnSpc>
              <a:spcPct val="90000"/>
            </a:lnSpc>
            <a:spcBef>
              <a:spcPct val="0"/>
            </a:spcBef>
            <a:spcAft>
              <a:spcPct val="35000"/>
            </a:spcAft>
            <a:buNone/>
          </a:pPr>
          <a:r>
            <a:rPr lang="en-US" sz="1200" b="1" kern="1200" dirty="0"/>
            <a:t>Project video</a:t>
          </a:r>
          <a:endParaRPr lang="en-US" sz="1200" kern="1200" dirty="0"/>
        </a:p>
      </dsp:txBody>
      <dsp:txXfrm>
        <a:off x="2359973" y="3737768"/>
        <a:ext cx="1913657" cy="1148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32631-12E1-4D81-9451-85387582F012}">
      <dsp:nvSpPr>
        <dsp:cNvPr id="0" name=""/>
        <dsp:cNvSpPr/>
      </dsp:nvSpPr>
      <dsp:spPr>
        <a:xfrm>
          <a:off x="0" y="365028"/>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1. What does the </a:t>
          </a:r>
          <a:r>
            <a:rPr lang="en-US" sz="1600" i="1" kern="1200"/>
            <a:t>–m</a:t>
          </a:r>
          <a:r>
            <a:rPr lang="en-US" sz="1600" kern="1200"/>
            <a:t> option in the useradd command do?</a:t>
          </a:r>
        </a:p>
      </dsp:txBody>
      <dsp:txXfrm>
        <a:off x="0" y="365028"/>
        <a:ext cx="2118012" cy="1270807"/>
      </dsp:txXfrm>
    </dsp:sp>
    <dsp:sp modelId="{C46AF8B8-E823-4581-930E-4BC3F4D6CC79}">
      <dsp:nvSpPr>
        <dsp:cNvPr id="0" name=""/>
        <dsp:cNvSpPr/>
      </dsp:nvSpPr>
      <dsp:spPr>
        <a:xfrm>
          <a:off x="2329814" y="365028"/>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Answer:</a:t>
          </a:r>
        </a:p>
      </dsp:txBody>
      <dsp:txXfrm>
        <a:off x="2329814" y="365028"/>
        <a:ext cx="2118012" cy="1270807"/>
      </dsp:txXfrm>
    </dsp:sp>
    <dsp:sp modelId="{DFECE71E-AAC2-403E-87AB-CBC90AD68AE1}">
      <dsp:nvSpPr>
        <dsp:cNvPr id="0" name=""/>
        <dsp:cNvSpPr/>
      </dsp:nvSpPr>
      <dsp:spPr>
        <a:xfrm>
          <a:off x="4659628" y="365028"/>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 –tells </a:t>
          </a:r>
          <a:r>
            <a:rPr lang="en-US" sz="1600" kern="1200" dirty="0" err="1"/>
            <a:t>useradd</a:t>
          </a:r>
          <a:r>
            <a:rPr lang="en-US" sz="1600" kern="1200" dirty="0"/>
            <a:t>  command to create a home directory for this new user</a:t>
          </a:r>
        </a:p>
      </dsp:txBody>
      <dsp:txXfrm>
        <a:off x="4659628" y="365028"/>
        <a:ext cx="2118012" cy="1270807"/>
      </dsp:txXfrm>
    </dsp:sp>
    <dsp:sp modelId="{A911E912-4C90-4076-9D34-961E6FBC7255}">
      <dsp:nvSpPr>
        <dsp:cNvPr id="0" name=""/>
        <dsp:cNvSpPr/>
      </dsp:nvSpPr>
      <dsp:spPr>
        <a:xfrm>
          <a:off x="0" y="1847637"/>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2. What does the </a:t>
          </a:r>
          <a:r>
            <a:rPr lang="en-US" sz="1600" i="1" kern="1200"/>
            <a:t>-3</a:t>
          </a:r>
          <a:r>
            <a:rPr lang="en-US" sz="1600" kern="1200"/>
            <a:t> option in the tail command do?</a:t>
          </a:r>
        </a:p>
      </dsp:txBody>
      <dsp:txXfrm>
        <a:off x="0" y="1847637"/>
        <a:ext cx="2118012" cy="1270807"/>
      </dsp:txXfrm>
    </dsp:sp>
    <dsp:sp modelId="{664AFABE-5AF9-4802-90E3-1508355820CA}">
      <dsp:nvSpPr>
        <dsp:cNvPr id="0" name=""/>
        <dsp:cNvSpPr/>
      </dsp:nvSpPr>
      <dsp:spPr>
        <a:xfrm>
          <a:off x="2329814" y="1847637"/>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Answer:</a:t>
          </a:r>
        </a:p>
      </dsp:txBody>
      <dsp:txXfrm>
        <a:off x="2329814" y="1847637"/>
        <a:ext cx="2118012" cy="1270807"/>
      </dsp:txXfrm>
    </dsp:sp>
    <dsp:sp modelId="{114D6240-D519-493E-92FC-4C4681F4409F}">
      <dsp:nvSpPr>
        <dsp:cNvPr id="0" name=""/>
        <dsp:cNvSpPr/>
      </dsp:nvSpPr>
      <dsp:spPr>
        <a:xfrm>
          <a:off x="4659628" y="1847637"/>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 tells tail command how many lines to show from the end of the file</a:t>
          </a:r>
        </a:p>
      </dsp:txBody>
      <dsp:txXfrm>
        <a:off x="4659628" y="1847637"/>
        <a:ext cx="2118012" cy="1270807"/>
      </dsp:txXfrm>
    </dsp:sp>
    <dsp:sp modelId="{E45E6B88-5594-4063-90F5-1F50634BB322}">
      <dsp:nvSpPr>
        <dsp:cNvPr id="0" name=""/>
        <dsp:cNvSpPr/>
      </dsp:nvSpPr>
      <dsp:spPr>
        <a:xfrm>
          <a:off x="0" y="3330246"/>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Which line of the </a:t>
          </a:r>
          <a:r>
            <a:rPr lang="en-US" sz="1600" i="1" kern="1200" dirty="0"/>
            <a:t>/</a:t>
          </a:r>
          <a:r>
            <a:rPr lang="en-US" sz="1600" i="1" kern="1200" dirty="0" err="1"/>
            <a:t>etc</a:t>
          </a:r>
          <a:r>
            <a:rPr lang="en-US" sz="1600" i="1" kern="1200" dirty="0"/>
            <a:t>/group </a:t>
          </a:r>
          <a:r>
            <a:rPr lang="en-US" sz="1600" kern="1200" dirty="0"/>
            <a:t>file lists members of the “students” group?</a:t>
          </a:r>
        </a:p>
      </dsp:txBody>
      <dsp:txXfrm>
        <a:off x="0" y="3330246"/>
        <a:ext cx="2118012" cy="1270807"/>
      </dsp:txXfrm>
    </dsp:sp>
    <dsp:sp modelId="{E50ADE49-3944-4A0E-9141-7ABA956B6A70}">
      <dsp:nvSpPr>
        <dsp:cNvPr id="0" name=""/>
        <dsp:cNvSpPr/>
      </dsp:nvSpPr>
      <dsp:spPr>
        <a:xfrm>
          <a:off x="0" y="4779234"/>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Reference:</a:t>
          </a:r>
        </a:p>
      </dsp:txBody>
      <dsp:txXfrm>
        <a:off x="0" y="4779234"/>
        <a:ext cx="2118012" cy="1270807"/>
      </dsp:txXfrm>
    </dsp:sp>
    <dsp:sp modelId="{CAA5953A-D8FF-440D-AA99-B8F631E46BE3}">
      <dsp:nvSpPr>
        <dsp:cNvPr id="0" name=""/>
        <dsp:cNvSpPr/>
      </dsp:nvSpPr>
      <dsp:spPr>
        <a:xfrm>
          <a:off x="2377088" y="3343539"/>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Answer:</a:t>
          </a:r>
        </a:p>
      </dsp:txBody>
      <dsp:txXfrm>
        <a:off x="2377088" y="3343539"/>
        <a:ext cx="2118012" cy="1270807"/>
      </dsp:txXfrm>
    </dsp:sp>
    <dsp:sp modelId="{0C89F431-778B-414A-9FAB-D79576F08106}">
      <dsp:nvSpPr>
        <dsp:cNvPr id="0" name=""/>
        <dsp:cNvSpPr/>
      </dsp:nvSpPr>
      <dsp:spPr>
        <a:xfrm>
          <a:off x="2377088" y="4753038"/>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Project video</a:t>
          </a:r>
        </a:p>
      </dsp:txBody>
      <dsp:txXfrm>
        <a:off x="2377088" y="4753038"/>
        <a:ext cx="2118012" cy="1270807"/>
      </dsp:txXfrm>
    </dsp:sp>
    <dsp:sp modelId="{A3E1AD21-AE52-4F71-8EC4-1BC46D66FD88}">
      <dsp:nvSpPr>
        <dsp:cNvPr id="0" name=""/>
        <dsp:cNvSpPr/>
      </dsp:nvSpPr>
      <dsp:spPr>
        <a:xfrm>
          <a:off x="4620466" y="3364363"/>
          <a:ext cx="2118012" cy="127080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4620466" y="3364363"/>
        <a:ext cx="2118012" cy="1270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EAE61-1BB3-4F26-8622-93EA17AED37B}">
      <dsp:nvSpPr>
        <dsp:cNvPr id="0" name=""/>
        <dsp:cNvSpPr/>
      </dsp:nvSpPr>
      <dsp:spPr>
        <a:xfrm>
          <a:off x="827021" y="2224"/>
          <a:ext cx="2310535" cy="138632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1. What is the default action of the </a:t>
          </a:r>
          <a:r>
            <a:rPr lang="en-US" sz="1500" b="1" i="1" kern="1200"/>
            <a:t>15 SIGTERM </a:t>
          </a:r>
          <a:r>
            <a:rPr lang="en-US" sz="1500" b="1" kern="1200"/>
            <a:t>kill signal?</a:t>
          </a:r>
        </a:p>
      </dsp:txBody>
      <dsp:txXfrm>
        <a:off x="827021" y="2224"/>
        <a:ext cx="2310535" cy="1386321"/>
      </dsp:txXfrm>
    </dsp:sp>
    <dsp:sp modelId="{E5827E90-5872-4C14-9C50-8E64DC0C2218}">
      <dsp:nvSpPr>
        <dsp:cNvPr id="0" name=""/>
        <dsp:cNvSpPr/>
      </dsp:nvSpPr>
      <dsp:spPr>
        <a:xfrm>
          <a:off x="3368611" y="2224"/>
          <a:ext cx="2310535" cy="1386321"/>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Answer:</a:t>
          </a:r>
        </a:p>
      </dsp:txBody>
      <dsp:txXfrm>
        <a:off x="3368611" y="2224"/>
        <a:ext cx="2310535" cy="1386321"/>
      </dsp:txXfrm>
    </dsp:sp>
    <dsp:sp modelId="{54F77E4F-923B-4A3A-937F-0591187C5F64}">
      <dsp:nvSpPr>
        <dsp:cNvPr id="0" name=""/>
        <dsp:cNvSpPr/>
      </dsp:nvSpPr>
      <dsp:spPr>
        <a:xfrm>
          <a:off x="5910200" y="2224"/>
          <a:ext cx="2310535" cy="1386321"/>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Kill the highlighted process</a:t>
          </a:r>
        </a:p>
      </dsp:txBody>
      <dsp:txXfrm>
        <a:off x="5910200" y="2224"/>
        <a:ext cx="2310535" cy="1386321"/>
      </dsp:txXfrm>
    </dsp:sp>
    <dsp:sp modelId="{0634A788-28D4-4FC4-82F6-BF8D735BF0E0}">
      <dsp:nvSpPr>
        <dsp:cNvPr id="0" name=""/>
        <dsp:cNvSpPr/>
      </dsp:nvSpPr>
      <dsp:spPr>
        <a:xfrm>
          <a:off x="827021" y="1619599"/>
          <a:ext cx="2310535" cy="1386321"/>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2. In the System Monitor window, click on </a:t>
          </a:r>
          <a:r>
            <a:rPr lang="en-US" sz="1500" b="1" i="1" kern="1200"/>
            <a:t>% CPU </a:t>
          </a:r>
          <a:r>
            <a:rPr lang="en-US" sz="1500" b="1" kern="1200"/>
            <a:t>to sort the processes by CPU load. Which process shows the highest percentage of CPU usage?</a:t>
          </a:r>
        </a:p>
      </dsp:txBody>
      <dsp:txXfrm>
        <a:off x="827021" y="1619599"/>
        <a:ext cx="2310535" cy="1386321"/>
      </dsp:txXfrm>
    </dsp:sp>
    <dsp:sp modelId="{4F969E43-F1CA-4798-BA86-1E0869ACA293}">
      <dsp:nvSpPr>
        <dsp:cNvPr id="0" name=""/>
        <dsp:cNvSpPr/>
      </dsp:nvSpPr>
      <dsp:spPr>
        <a:xfrm>
          <a:off x="3368611" y="1619599"/>
          <a:ext cx="2310535" cy="1386321"/>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Answer: </a:t>
          </a:r>
        </a:p>
      </dsp:txBody>
      <dsp:txXfrm>
        <a:off x="3368611" y="1619599"/>
        <a:ext cx="2310535" cy="1386321"/>
      </dsp:txXfrm>
    </dsp:sp>
    <dsp:sp modelId="{B7F8A28F-630B-4712-8C51-F3B706165CC1}">
      <dsp:nvSpPr>
        <dsp:cNvPr id="0" name=""/>
        <dsp:cNvSpPr/>
      </dsp:nvSpPr>
      <dsp:spPr>
        <a:xfrm>
          <a:off x="5910200" y="1619599"/>
          <a:ext cx="2310535" cy="1386321"/>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Gnome-shell (GUI)</a:t>
          </a:r>
        </a:p>
      </dsp:txBody>
      <dsp:txXfrm>
        <a:off x="5910200" y="1619599"/>
        <a:ext cx="2310535" cy="1386321"/>
      </dsp:txXfrm>
    </dsp:sp>
    <dsp:sp modelId="{B8E9A835-F8CE-4FD5-AB99-1A95DE28AA7D}">
      <dsp:nvSpPr>
        <dsp:cNvPr id="0" name=""/>
        <dsp:cNvSpPr/>
      </dsp:nvSpPr>
      <dsp:spPr>
        <a:xfrm>
          <a:off x="2097816" y="3236974"/>
          <a:ext cx="2310535" cy="1386321"/>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Reference:</a:t>
          </a:r>
        </a:p>
      </dsp:txBody>
      <dsp:txXfrm>
        <a:off x="2097816" y="3236974"/>
        <a:ext cx="2310535" cy="1386321"/>
      </dsp:txXfrm>
    </dsp:sp>
    <dsp:sp modelId="{21960DF3-FB8C-4B45-9E5E-88B61ED62975}">
      <dsp:nvSpPr>
        <dsp:cNvPr id="0" name=""/>
        <dsp:cNvSpPr/>
      </dsp:nvSpPr>
      <dsp:spPr>
        <a:xfrm>
          <a:off x="4639405" y="3236974"/>
          <a:ext cx="2310535" cy="1386321"/>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Project Assistance video</a:t>
          </a:r>
        </a:p>
      </dsp:txBody>
      <dsp:txXfrm>
        <a:off x="4639405" y="3236974"/>
        <a:ext cx="2310535" cy="1386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2F02C-5383-46F3-8CA4-8D521713ABBB}">
      <dsp:nvSpPr>
        <dsp:cNvPr id="0" name=""/>
        <dsp:cNvSpPr/>
      </dsp:nvSpPr>
      <dsp:spPr>
        <a:xfrm>
          <a:off x="1339" y="77516"/>
          <a:ext cx="4701480" cy="29854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0A5024C-8C2B-4689-93EF-ABDF3E9316B5}">
      <dsp:nvSpPr>
        <dsp:cNvPr id="0" name=""/>
        <dsp:cNvSpPr/>
      </dsp:nvSpPr>
      <dsp:spPr>
        <a:xfrm>
          <a:off x="523726" y="573783"/>
          <a:ext cx="4701480" cy="2985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The first obstacle I encountered when working on this project was feeling scared because it required information outside of my area of expertise. There was a little extra stress from having to complete other assignments and meeting deadlines. But as time went on, I developed a completely different perspective, and learning how to manage my time helped to make each day less stressful. </a:t>
          </a:r>
        </a:p>
      </dsp:txBody>
      <dsp:txXfrm>
        <a:off x="611167" y="661224"/>
        <a:ext cx="4526598" cy="2810558"/>
      </dsp:txXfrm>
    </dsp:sp>
    <dsp:sp modelId="{A5AC6957-42B6-420D-A113-38189E79D5DE}">
      <dsp:nvSpPr>
        <dsp:cNvPr id="0" name=""/>
        <dsp:cNvSpPr/>
      </dsp:nvSpPr>
      <dsp:spPr>
        <a:xfrm>
          <a:off x="5747593" y="77516"/>
          <a:ext cx="4701480" cy="29854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7AE249F-E8FB-426D-8B78-A9EE3ED3C569}">
      <dsp:nvSpPr>
        <dsp:cNvPr id="0" name=""/>
        <dsp:cNvSpPr/>
      </dsp:nvSpPr>
      <dsp:spPr>
        <a:xfrm>
          <a:off x="6269980" y="573783"/>
          <a:ext cx="4701480" cy="2985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Lessons learn from this challenge reinforced essential skills for learning, creativity, and problem-solving in any future projects.</a:t>
          </a:r>
        </a:p>
      </dsp:txBody>
      <dsp:txXfrm>
        <a:off x="6357421" y="661224"/>
        <a:ext cx="4526598" cy="2810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3935C-F027-48F8-9142-EBA92C6A7768}">
      <dsp:nvSpPr>
        <dsp:cNvPr id="0" name=""/>
        <dsp:cNvSpPr/>
      </dsp:nvSpPr>
      <dsp:spPr>
        <a:xfrm>
          <a:off x="9644" y="21309"/>
          <a:ext cx="2882503" cy="359412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Navigating the journey of starting new projects, brings challenges, while daunting at first, are powerful opportunities for growth and skill development. Tackling issues like learning new interfaces, achieving precision, and overcoming setbacks teaches patience, adaptability, and problem-solving—competencies that are foundational for any career advancement.</a:t>
          </a:r>
        </a:p>
      </dsp:txBody>
      <dsp:txXfrm>
        <a:off x="94070" y="105735"/>
        <a:ext cx="2713651" cy="3425269"/>
      </dsp:txXfrm>
    </dsp:sp>
    <dsp:sp modelId="{E071FEA6-B52A-4C14-A3BB-A92073E38248}">
      <dsp:nvSpPr>
        <dsp:cNvPr id="0" name=""/>
        <dsp:cNvSpPr/>
      </dsp:nvSpPr>
      <dsp:spPr>
        <a:xfrm>
          <a:off x="3180397" y="1460939"/>
          <a:ext cx="611090" cy="71486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80397" y="1603911"/>
        <a:ext cx="427763" cy="428916"/>
      </dsp:txXfrm>
    </dsp:sp>
    <dsp:sp modelId="{C3A89347-70E7-4515-B3F9-88C467344A1F}">
      <dsp:nvSpPr>
        <dsp:cNvPr id="0" name=""/>
        <dsp:cNvSpPr/>
      </dsp:nvSpPr>
      <dsp:spPr>
        <a:xfrm>
          <a:off x="4045148" y="21309"/>
          <a:ext cx="2882503" cy="359412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Mastering technical skills, enhancing communication abilities, and developing emotional intelligence are crucial for those seeking greater career opportunities. When combined with critical thinking, time management, and the willingness to innovate, these competencies build a robust skillset that prepares you for complex, high-responsibility roles.</a:t>
          </a:r>
        </a:p>
      </dsp:txBody>
      <dsp:txXfrm>
        <a:off x="4129574" y="105735"/>
        <a:ext cx="2713651" cy="3425269"/>
      </dsp:txXfrm>
    </dsp:sp>
    <dsp:sp modelId="{62C9720E-0C11-4AEF-B2BF-04FEFE8F7E06}">
      <dsp:nvSpPr>
        <dsp:cNvPr id="0" name=""/>
        <dsp:cNvSpPr/>
      </dsp:nvSpPr>
      <dsp:spPr>
        <a:xfrm>
          <a:off x="7215901" y="1460939"/>
          <a:ext cx="611090" cy="71486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215901" y="1603911"/>
        <a:ext cx="427763" cy="428916"/>
      </dsp:txXfrm>
    </dsp:sp>
    <dsp:sp modelId="{BA483BBA-DA36-4813-959F-90B8CD32815B}">
      <dsp:nvSpPr>
        <dsp:cNvPr id="0" name=""/>
        <dsp:cNvSpPr/>
      </dsp:nvSpPr>
      <dsp:spPr>
        <a:xfrm>
          <a:off x="8080652" y="21309"/>
          <a:ext cx="2882503" cy="359412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As you progress, remember that each challenge is not merely an obstacle but a stepping stone. By embracing learning moments and actively refining your abilities, you cultivate resilience and a competitive edge. Building a career with these principles ensures not only professional growth but also personal satisfaction as you contribute value and excel in a rapidly changing world. Stay adaptable, keep learning, and continuously strive to transform challenges into opportunities that propel you forward.</a:t>
          </a:r>
        </a:p>
      </dsp:txBody>
      <dsp:txXfrm>
        <a:off x="8165078" y="105735"/>
        <a:ext cx="2713651" cy="34252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AE9EE-4685-4419-A7C1-998A23205D16}">
      <dsp:nvSpPr>
        <dsp:cNvPr id="0" name=""/>
        <dsp:cNvSpPr/>
      </dsp:nvSpPr>
      <dsp:spPr>
        <a:xfrm>
          <a:off x="0" y="263156"/>
          <a:ext cx="2440781" cy="14644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Microsoft Office</a:t>
          </a:r>
        </a:p>
      </dsp:txBody>
      <dsp:txXfrm>
        <a:off x="0" y="263156"/>
        <a:ext cx="2440781" cy="1464468"/>
      </dsp:txXfrm>
    </dsp:sp>
    <dsp:sp modelId="{C771996D-E6B7-4C2A-9A9A-2BF50777DC98}">
      <dsp:nvSpPr>
        <dsp:cNvPr id="0" name=""/>
        <dsp:cNvSpPr/>
      </dsp:nvSpPr>
      <dsp:spPr>
        <a:xfrm>
          <a:off x="2684859" y="263156"/>
          <a:ext cx="2440781" cy="14644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PowerPoint</a:t>
          </a:r>
        </a:p>
      </dsp:txBody>
      <dsp:txXfrm>
        <a:off x="2684859" y="263156"/>
        <a:ext cx="2440781" cy="1464468"/>
      </dsp:txXfrm>
    </dsp:sp>
    <dsp:sp modelId="{53ADA24E-A509-4F78-BDB4-368B944E8BD8}">
      <dsp:nvSpPr>
        <dsp:cNvPr id="0" name=""/>
        <dsp:cNvSpPr/>
      </dsp:nvSpPr>
      <dsp:spPr>
        <a:xfrm>
          <a:off x="5369718" y="263156"/>
          <a:ext cx="2440781" cy="14644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Google Search</a:t>
          </a:r>
        </a:p>
      </dsp:txBody>
      <dsp:txXfrm>
        <a:off x="5369718" y="263156"/>
        <a:ext cx="2440781" cy="1464468"/>
      </dsp:txXfrm>
    </dsp:sp>
    <dsp:sp modelId="{954CCFD2-53A9-4BCE-8E4E-9FD34AF92873}">
      <dsp:nvSpPr>
        <dsp:cNvPr id="0" name=""/>
        <dsp:cNvSpPr/>
      </dsp:nvSpPr>
      <dsp:spPr>
        <a:xfrm>
          <a:off x="1342429" y="1971703"/>
          <a:ext cx="2440781" cy="14644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AI Playground</a:t>
          </a:r>
        </a:p>
      </dsp:txBody>
      <dsp:txXfrm>
        <a:off x="1342429" y="1971703"/>
        <a:ext cx="2440781" cy="1464468"/>
      </dsp:txXfrm>
    </dsp:sp>
    <dsp:sp modelId="{5FE032D0-F3F3-4A65-86E0-16C4898FF915}">
      <dsp:nvSpPr>
        <dsp:cNvPr id="0" name=""/>
        <dsp:cNvSpPr/>
      </dsp:nvSpPr>
      <dsp:spPr>
        <a:xfrm>
          <a:off x="4027289" y="1971703"/>
          <a:ext cx="2440781" cy="14644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Project Videos</a:t>
          </a:r>
        </a:p>
      </dsp:txBody>
      <dsp:txXfrm>
        <a:off x="4027289" y="1971703"/>
        <a:ext cx="2440781" cy="14644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12/15/2024</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12/15/2024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53258-4D22-F427-0CDD-340D9F09A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188DB-0029-5139-8FDE-29AC12BC3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18234-0083-6DC8-7306-7D294312FD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62FD52-3C85-EA83-31D3-A526EE5E812A}"/>
              </a:ext>
            </a:extLst>
          </p:cNvPr>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45663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CDAA-1B6D-C0EB-2B87-1F4A56C44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8175D-1BAF-B8E2-1252-101E138A1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F8430-5AE5-DD72-FE4F-0184A04BC7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9B78BE-33AC-EFB0-C29E-9F7646D20EC9}"/>
              </a:ext>
            </a:extLst>
          </p:cNvPr>
          <p:cNvSpPr>
            <a:spLocks noGrp="1"/>
          </p:cNvSpPr>
          <p:nvPr>
            <p:ph type="sldNum" sz="quarter" idx="5"/>
          </p:nvPr>
        </p:nvSpPr>
        <p:spPr/>
        <p:txBody>
          <a:bodyPr/>
          <a:lstStyle/>
          <a:p>
            <a:fld id="{A89C7E07-3C67-C64C-8DA0-0404F6303970}" type="slidenum">
              <a:rPr lang="en-US" smtClean="0"/>
              <a:t>31</a:t>
            </a:fld>
            <a:endParaRPr lang="en-US" dirty="0"/>
          </a:p>
        </p:txBody>
      </p:sp>
    </p:spTree>
    <p:extLst>
      <p:ext uri="{BB962C8B-B14F-4D97-AF65-F5344CB8AC3E}">
        <p14:creationId xmlns:p14="http://schemas.microsoft.com/office/powerpoint/2010/main" val="3198521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34</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41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C04D-2568-C19F-6211-ABA7996C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96A4-D432-FA69-5E46-4DF91D77C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39921-CFBB-DE6F-31EB-81B758CA0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3E3F8-8185-F97B-2F08-1F44FCE2A5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777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3793871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60495-1ABC-7A05-D847-AAA9C02BE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3ABE1-B7C5-8F1E-28D6-57C6C3767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5C793-73B3-59A3-9FE3-0886DF7CBF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FA05F0-34E7-AF6F-4A7C-BA75EEE79D1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49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D2164-6801-49B1-9302-3A83E1133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17191-14CE-3377-62C0-03987D41E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42485-EECD-BCCA-0386-A15CEE1036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D250F-93F9-06F8-7B60-C7A59EB458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07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DBFAD-C656-5C7C-EB04-1922746F7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7B16B-594A-DE37-1399-ACD8CE3C6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AE23D-A0E8-83CA-8659-7E822B49C6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A89B51-B952-7D8A-7136-CE26FEDC6D7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06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45741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98597037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4702348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3DFA5-4E5D-4214-98AC-2EA4856A2742}"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pic>
        <p:nvPicPr>
          <p:cNvPr id="7" name="Picture 6">
            <a:extLst>
              <a:ext uri="{FF2B5EF4-FFF2-40B4-BE49-F238E27FC236}">
                <a16:creationId xmlns:a16="http://schemas.microsoft.com/office/drawing/2014/main" id="{F7043EAE-7D13-3075-1AB3-249B8D98E08D}"/>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9" name="Picture 8">
            <a:extLst>
              <a:ext uri="{FF2B5EF4-FFF2-40B4-BE49-F238E27FC236}">
                <a16:creationId xmlns:a16="http://schemas.microsoft.com/office/drawing/2014/main" id="{9F2BFFDF-3D7C-E8EE-289C-2A3EFBB11DA4}"/>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0" name="Picture 9">
            <a:extLst>
              <a:ext uri="{FF2B5EF4-FFF2-40B4-BE49-F238E27FC236}">
                <a16:creationId xmlns:a16="http://schemas.microsoft.com/office/drawing/2014/main" id="{E427CA27-8105-0625-4F5B-8FEB5242160A}"/>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1" name="Picture 10">
            <a:extLst>
              <a:ext uri="{FF2B5EF4-FFF2-40B4-BE49-F238E27FC236}">
                <a16:creationId xmlns:a16="http://schemas.microsoft.com/office/drawing/2014/main" id="{029EEBFD-50CE-EC73-DF6B-BA1387EC92B1}"/>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87968314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93902708"/>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78352087"/>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latin typeface="+mn-lt"/>
            </a:endParaRPr>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07716854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latin typeface="+mn-lt"/>
            </a:endParaRPr>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80961905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latin typeface="+mn-lt"/>
            </a:endParaRPr>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222485038"/>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528083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97787747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53DE-301E-71C5-739D-D27888CEB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658F95-A001-80C5-CD78-243949BCE367}"/>
              </a:ext>
            </a:extLst>
          </p:cNvPr>
          <p:cNvSpPr>
            <a:spLocks noGrp="1"/>
          </p:cNvSpPr>
          <p:nvPr>
            <p:ph type="dt" sz="half" idx="10"/>
          </p:nvPr>
        </p:nvSpPr>
        <p:spPr/>
        <p:txBody>
          <a:bodyPr/>
          <a:lstStyle/>
          <a:p>
            <a:endParaRPr lang="en-US" dirty="0">
              <a:latin typeface="+mn-lt"/>
            </a:endParaRPr>
          </a:p>
        </p:txBody>
      </p:sp>
      <p:sp>
        <p:nvSpPr>
          <p:cNvPr id="4" name="Footer Placeholder 3">
            <a:extLst>
              <a:ext uri="{FF2B5EF4-FFF2-40B4-BE49-F238E27FC236}">
                <a16:creationId xmlns:a16="http://schemas.microsoft.com/office/drawing/2014/main" id="{F8EA226C-C296-8E78-5331-AF206F00F0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04C2645-0E13-56AD-B762-771553BDAE3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1989573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36599798"/>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4A09A9-5501-47C1-A89A-A340965A2BE2}"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4564125"/>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56561917"/>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4A09A9-5501-47C1-A89A-A340965A2BE2}"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0019778"/>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0092268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9382857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7565481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569212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929167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79579664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302991105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5139128"/>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818152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4248970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2237626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317794862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01993732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31041337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1347122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DD6B-EC2F-4242-BB01-3ADB2EA0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6E81A-1139-4F60-ADAD-CDBFA2DA7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A7DA-A3ED-424E-96DB-EAC43B3A9C8C}"/>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5" name="Footer Placeholder 4">
            <a:extLst>
              <a:ext uri="{FF2B5EF4-FFF2-40B4-BE49-F238E27FC236}">
                <a16:creationId xmlns:a16="http://schemas.microsoft.com/office/drawing/2014/main" id="{A5620E7B-DE6B-4599-AB9A-D6E6D1C5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98F17-D1A4-4B40-8467-04543C7AB05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5481078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51609952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E4D1-759E-4B80-9D6F-7700A8CDD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D5114-CD19-406E-8705-96803BC3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A8F7AF-E616-4F57-A855-C02E4119B051}"/>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5" name="Footer Placeholder 4">
            <a:extLst>
              <a:ext uri="{FF2B5EF4-FFF2-40B4-BE49-F238E27FC236}">
                <a16:creationId xmlns:a16="http://schemas.microsoft.com/office/drawing/2014/main" id="{687F85F8-5B2C-49AB-ACE3-206BEDDEC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AD0B-2401-4303-B6E3-E10A44089B1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8538787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CDF-BB67-47FC-BF1B-DB02A674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A57AE-432B-4C7F-AFD5-02DA1AB1A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59AFA-4DCC-4AAB-A636-A768FCC63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A2CC-F2EE-4979-8BBC-A34D0009144A}"/>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6" name="Footer Placeholder 5">
            <a:extLst>
              <a:ext uri="{FF2B5EF4-FFF2-40B4-BE49-F238E27FC236}">
                <a16:creationId xmlns:a16="http://schemas.microsoft.com/office/drawing/2014/main" id="{B714CF7A-3807-4981-82FE-9DFBEED4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DDECA-5A1A-4973-9442-C4828544813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21151988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80D-F0D5-4D0E-A595-37B132CF9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C3DE0-C588-424F-99AD-81C63CBF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A99559-C376-4106-B5B8-DE2548E8B7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C5DA3-BFFC-4144-9DE2-F9BD5D554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B6C142-9FBA-441E-A2EE-8A26CD28D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BFF5-7AB9-4517-84AF-11B4195E5D87}"/>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8" name="Footer Placeholder 7">
            <a:extLst>
              <a:ext uri="{FF2B5EF4-FFF2-40B4-BE49-F238E27FC236}">
                <a16:creationId xmlns:a16="http://schemas.microsoft.com/office/drawing/2014/main" id="{64D63660-8C4C-44F0-BB2E-A2E06C020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85D26-D27D-4780-B4D8-652336F541D3}"/>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76562276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FB5D-6D01-46C3-90E2-6EF7C7DD9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EC61-F94D-46EA-93C3-3D29473CCA2D}"/>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4" name="Footer Placeholder 3">
            <a:extLst>
              <a:ext uri="{FF2B5EF4-FFF2-40B4-BE49-F238E27FC236}">
                <a16:creationId xmlns:a16="http://schemas.microsoft.com/office/drawing/2014/main" id="{4538D31F-B3A3-44A7-BE2E-54CED0016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FC639-D8CC-4126-AE01-D7ECE4FE3A5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1196554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11337-DCED-48AE-9781-145604B22134}"/>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3" name="Footer Placeholder 2">
            <a:extLst>
              <a:ext uri="{FF2B5EF4-FFF2-40B4-BE49-F238E27FC236}">
                <a16:creationId xmlns:a16="http://schemas.microsoft.com/office/drawing/2014/main" id="{B890E84E-2E44-4497-B8AA-769AD7E93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3588F-8746-4FE0-AB58-50B514C86D3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4666486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1411106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079035295"/>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3F-7F8C-4B62-83A5-552DFB190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B7699-2B3A-4817-9AC3-43FD9282F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F1A9-6856-45E2-8C6C-5C78A873D91A}"/>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5" name="Footer Placeholder 4">
            <a:extLst>
              <a:ext uri="{FF2B5EF4-FFF2-40B4-BE49-F238E27FC236}">
                <a16:creationId xmlns:a16="http://schemas.microsoft.com/office/drawing/2014/main" id="{7E6807F9-D2C6-4EE6-AE90-327FC3253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B0549-8F58-4348-9920-652E9FEDC9A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212115297"/>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ECD2-AC72-4B39-B658-44039FF9B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CE250-D2E2-4148-B0C4-5EEC101D4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E6582-DD76-46CC-A4B7-7889DF306095}"/>
              </a:ext>
            </a:extLst>
          </p:cNvPr>
          <p:cNvSpPr>
            <a:spLocks noGrp="1"/>
          </p:cNvSpPr>
          <p:nvPr>
            <p:ph type="dt" sz="half" idx="10"/>
          </p:nvPr>
        </p:nvSpPr>
        <p:spPr/>
        <p:txBody>
          <a:bodyPr/>
          <a:lstStyle/>
          <a:p>
            <a:fld id="{E574BDDD-E77C-4F65-80AE-A2B49D0566BE}" type="datetimeFigureOut">
              <a:rPr lang="en-US" smtClean="0"/>
              <a:t>12/15/2024</a:t>
            </a:fld>
            <a:endParaRPr lang="en-US"/>
          </a:p>
        </p:txBody>
      </p:sp>
      <p:sp>
        <p:nvSpPr>
          <p:cNvPr id="5" name="Footer Placeholder 4">
            <a:extLst>
              <a:ext uri="{FF2B5EF4-FFF2-40B4-BE49-F238E27FC236}">
                <a16:creationId xmlns:a16="http://schemas.microsoft.com/office/drawing/2014/main" id="{E0469BB8-5380-45F6-85BD-37209F96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1002E-17D0-4016-AA60-4DBD5B8BF72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5249959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 id="2147483714" r:id="rId14"/>
  </p:sldLayoutIdLst>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latin typeface="+mn-lt"/>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109237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Lst>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0">
          <p15:clr>
            <a:srgbClr val="547EBF"/>
          </p15:clr>
        </p15:guide>
        <p15:guide id="2" pos="3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17E4F-9347-44CD-9477-1AF2334B8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40D-687B-4129-846D-C33C3CF7D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5B308-7023-40D0-A9D7-0A50FDE28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12/15/2024</a:t>
            </a:fld>
            <a:endParaRPr lang="en-US"/>
          </a:p>
        </p:txBody>
      </p:sp>
      <p:sp>
        <p:nvSpPr>
          <p:cNvPr id="5" name="Footer Placeholder 4">
            <a:extLst>
              <a:ext uri="{FF2B5EF4-FFF2-40B4-BE49-F238E27FC236}">
                <a16:creationId xmlns:a16="http://schemas.microsoft.com/office/drawing/2014/main" id="{C5B94102-7A5A-4E11-ABC2-D0BBAAF8E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0775C-EC89-455E-B408-FFCE8D86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365479961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33.xml"/><Relationship Id="rId7" Type="http://schemas.openxmlformats.org/officeDocument/2006/relationships/diagramData" Target="../diagrams/data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2018-10-03_-_Inspirational_Advertising_1_-_David_Fesliyan">
            <a:hlinkClick r:id="" action="ppaction://media"/>
            <a:extLst>
              <a:ext uri="{FF2B5EF4-FFF2-40B4-BE49-F238E27FC236}">
                <a16:creationId xmlns:a16="http://schemas.microsoft.com/office/drawing/2014/main" id="{F9929C3E-84E5-267F-D58D-DC1EEA69CB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961" y="698787"/>
            <a:ext cx="609600" cy="609600"/>
          </a:xfrm>
          <a:prstGeom prst="rect">
            <a:avLst/>
          </a:prstGeom>
        </p:spPr>
      </p:pic>
      <p:pic>
        <p:nvPicPr>
          <p:cNvPr id="3" name="2018-10-03_-_Inspirational_Advertising_1_-_David_Fesliyan">
            <a:hlinkClick r:id="" action="ppaction://media"/>
            <a:extLst>
              <a:ext uri="{FF2B5EF4-FFF2-40B4-BE49-F238E27FC236}">
                <a16:creationId xmlns:a16="http://schemas.microsoft.com/office/drawing/2014/main" id="{A15366CE-3866-D7F5-887C-AAFC98F53B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961" y="714375"/>
            <a:ext cx="609600" cy="609600"/>
          </a:xfrm>
          <a:prstGeom prst="rect">
            <a:avLst/>
          </a:prstGeom>
        </p:spPr>
      </p:pic>
      <p:grpSp>
        <p:nvGrpSpPr>
          <p:cNvPr id="1033" name="Group 103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34"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35"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36"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3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38"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039"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040"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041"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042"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043"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044"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45"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47" name="Group 104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48"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049"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50"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51"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52"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53"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054"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055"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056"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057"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058"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059"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61" name="Rectangle 106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3"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065" name="Rectangle 1064">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AI Operating Systems - Unleashing the Future of Technology">
            <a:extLst>
              <a:ext uri="{FF2B5EF4-FFF2-40B4-BE49-F238E27FC236}">
                <a16:creationId xmlns:a16="http://schemas.microsoft.com/office/drawing/2014/main" id="{390A1E9D-AF88-60F2-A34B-EF488CC8BCEA}"/>
              </a:ext>
            </a:extLst>
          </p:cNvPr>
          <p:cNvPicPr>
            <a:picLocks noChangeAspect="1" noChangeArrowheads="1"/>
          </p:cNvPicPr>
          <p:nvPr/>
        </p:nvPicPr>
        <p:blipFill>
          <a:blip r:embed="rId6">
            <a:duotone>
              <a:schemeClr val="bg2">
                <a:shade val="45000"/>
                <a:satMod val="135000"/>
              </a:schemeClr>
              <a:prstClr val="white"/>
            </a:duotone>
            <a:alphaModFix amt="40000"/>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67" name="Group 1066">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68"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69"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70"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71"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72"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073"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074"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075"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076"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077"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078"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79"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Title 1">
            <a:extLst>
              <a:ext uri="{FF2B5EF4-FFF2-40B4-BE49-F238E27FC236}">
                <a16:creationId xmlns:a16="http://schemas.microsoft.com/office/drawing/2014/main" id="{7AB1D9D6-2977-ABCD-FDF8-51AFA5064E54}"/>
              </a:ext>
            </a:extLst>
          </p:cNvPr>
          <p:cNvSpPr>
            <a:spLocks noGrp="1"/>
          </p:cNvSpPr>
          <p:nvPr>
            <p:ph type="title"/>
          </p:nvPr>
        </p:nvSpPr>
        <p:spPr>
          <a:xfrm>
            <a:off x="2592925" y="624110"/>
            <a:ext cx="8911687" cy="1280890"/>
          </a:xfrm>
        </p:spPr>
        <p:txBody>
          <a:bodyPr vert="horz" lIns="91440" tIns="45720" rIns="91440" bIns="45720" rtlCol="0" anchor="t">
            <a:normAutofit/>
          </a:bodyPr>
          <a:lstStyle/>
          <a:p>
            <a:r>
              <a:rPr lang="en-US" sz="3600"/>
              <a:t>Introduction to Operating Systems</a:t>
            </a:r>
          </a:p>
        </p:txBody>
      </p:sp>
      <p:grpSp>
        <p:nvGrpSpPr>
          <p:cNvPr id="1081" name="Group 1080">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82"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083"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84"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85"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86"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87"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97"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99"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01"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3"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05"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06"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89" name="Rectangle 1088">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1"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46" name="Subtitle 2">
            <a:extLst>
              <a:ext uri="{FF2B5EF4-FFF2-40B4-BE49-F238E27FC236}">
                <a16:creationId xmlns:a16="http://schemas.microsoft.com/office/drawing/2014/main" id="{F2954C24-4E42-2C3A-37CF-C3E32B15EF19}"/>
              </a:ext>
            </a:extLst>
          </p:cNvPr>
          <p:cNvGraphicFramePr/>
          <p:nvPr>
            <p:extLst>
              <p:ext uri="{D42A27DB-BD31-4B8C-83A1-F6EECF244321}">
                <p14:modId xmlns:p14="http://schemas.microsoft.com/office/powerpoint/2010/main" val="3949886231"/>
              </p:ext>
            </p:extLst>
          </p:nvPr>
        </p:nvGraphicFramePr>
        <p:xfrm>
          <a:off x="2227937" y="1534231"/>
          <a:ext cx="8915400" cy="37776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2723424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0" repeatCount="indefinite" fill="hold" display="0">
                  <p:stCondLst>
                    <p:cond delay="indefinite"/>
                  </p:stCondLst>
                  <p:endCondLst>
                    <p:cond evt="onStopAudio" delay="0">
                      <p:tgtEl>
                        <p:sldTgt/>
                      </p:tgtEl>
                    </p:cond>
                  </p:endCondLst>
                </p:cTn>
                <p:tgtEl>
                  <p:spTgt spid="3"/>
                </p:tgtEl>
              </p:cMediaNode>
            </p:audio>
            <p:audio>
              <p:cMediaNode numSld="999" showWhenStopped="0">
                <p:cTn id="11"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1EEA6C2-D3FA-B6AE-CB84-B90284CDBB85}"/>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4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3" name="Rectangle 4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7" name="Rectangle 46">
            <a:extLst>
              <a:ext uri="{FF2B5EF4-FFF2-40B4-BE49-F238E27FC236}">
                <a16:creationId xmlns:a16="http://schemas.microsoft.com/office/drawing/2014/main" id="{6D356F1A-690D-401E-8CF3-E4686CDFE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Group 48">
            <a:extLst>
              <a:ext uri="{FF2B5EF4-FFF2-40B4-BE49-F238E27FC236}">
                <a16:creationId xmlns:a16="http://schemas.microsoft.com/office/drawing/2014/main" id="{F398A7BA-9279-4363-9D59-238782AB6B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57608" y="228600"/>
            <a:ext cx="2851523" cy="6638625"/>
            <a:chOff x="2487613" y="285750"/>
            <a:chExt cx="2428875" cy="5654676"/>
          </a:xfrm>
        </p:grpSpPr>
        <p:sp>
          <p:nvSpPr>
            <p:cNvPr id="50" name="Freeform 11">
              <a:extLst>
                <a:ext uri="{FF2B5EF4-FFF2-40B4-BE49-F238E27FC236}">
                  <a16:creationId xmlns:a16="http://schemas.microsoft.com/office/drawing/2014/main" id="{8ACCBEEF-7085-4833-8335-E4613C0A1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1" name="Freeform 12">
              <a:extLst>
                <a:ext uri="{FF2B5EF4-FFF2-40B4-BE49-F238E27FC236}">
                  <a16:creationId xmlns:a16="http://schemas.microsoft.com/office/drawing/2014/main" id="{B39C0EC5-6C91-409A-AB3F-D66AF23E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2" name="Freeform 13">
              <a:extLst>
                <a:ext uri="{FF2B5EF4-FFF2-40B4-BE49-F238E27FC236}">
                  <a16:creationId xmlns:a16="http://schemas.microsoft.com/office/drawing/2014/main" id="{4D4A9340-30CF-474C-AC93-3E9048DFE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3" name="Freeform 14">
              <a:extLst>
                <a:ext uri="{FF2B5EF4-FFF2-40B4-BE49-F238E27FC236}">
                  <a16:creationId xmlns:a16="http://schemas.microsoft.com/office/drawing/2014/main" id="{C2D90565-D660-46B2-B574-5A6E37C8B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4" name="Freeform 15">
              <a:extLst>
                <a:ext uri="{FF2B5EF4-FFF2-40B4-BE49-F238E27FC236}">
                  <a16:creationId xmlns:a16="http://schemas.microsoft.com/office/drawing/2014/main" id="{4ADDF1F8-3D32-49F9-8A53-B01C2D92C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5" name="Freeform 16">
              <a:extLst>
                <a:ext uri="{FF2B5EF4-FFF2-40B4-BE49-F238E27FC236}">
                  <a16:creationId xmlns:a16="http://schemas.microsoft.com/office/drawing/2014/main" id="{DD712377-DF82-454C-8AF4-CA6811292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6" name="Freeform 17">
              <a:extLst>
                <a:ext uri="{FF2B5EF4-FFF2-40B4-BE49-F238E27FC236}">
                  <a16:creationId xmlns:a16="http://schemas.microsoft.com/office/drawing/2014/main" id="{694E1871-CC0E-4704-902D-A324F58E4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7" name="Freeform 18">
              <a:extLst>
                <a:ext uri="{FF2B5EF4-FFF2-40B4-BE49-F238E27FC236}">
                  <a16:creationId xmlns:a16="http://schemas.microsoft.com/office/drawing/2014/main" id="{6CEE1CA2-8DDF-468B-B5E5-B584B84BD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8" name="Freeform 19">
              <a:extLst>
                <a:ext uri="{FF2B5EF4-FFF2-40B4-BE49-F238E27FC236}">
                  <a16:creationId xmlns:a16="http://schemas.microsoft.com/office/drawing/2014/main" id="{AAA4172B-3921-482A-ABEF-E70C9242A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9" name="Freeform 20">
              <a:extLst>
                <a:ext uri="{FF2B5EF4-FFF2-40B4-BE49-F238E27FC236}">
                  <a16:creationId xmlns:a16="http://schemas.microsoft.com/office/drawing/2014/main" id="{6D277B64-E367-442D-B59F-993A45856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0" name="Freeform 21">
              <a:extLst>
                <a:ext uri="{FF2B5EF4-FFF2-40B4-BE49-F238E27FC236}">
                  <a16:creationId xmlns:a16="http://schemas.microsoft.com/office/drawing/2014/main" id="{B4BA4199-8677-44FF-BD30-63130A0F5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1" name="Freeform 22">
              <a:extLst>
                <a:ext uri="{FF2B5EF4-FFF2-40B4-BE49-F238E27FC236}">
                  <a16:creationId xmlns:a16="http://schemas.microsoft.com/office/drawing/2014/main" id="{A890CEB5-09DD-4185-9405-A39BA6405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3" name="Group 62">
            <a:extLst>
              <a:ext uri="{FF2B5EF4-FFF2-40B4-BE49-F238E27FC236}">
                <a16:creationId xmlns:a16="http://schemas.microsoft.com/office/drawing/2014/main" id="{3B88DAD3-AF6F-4D6C-8512-7239A69A4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4823" y="-786"/>
            <a:ext cx="2356675" cy="6854040"/>
            <a:chOff x="6627813" y="194833"/>
            <a:chExt cx="1952625" cy="5678918"/>
          </a:xfrm>
        </p:grpSpPr>
        <p:sp>
          <p:nvSpPr>
            <p:cNvPr id="64" name="Freeform 27">
              <a:extLst>
                <a:ext uri="{FF2B5EF4-FFF2-40B4-BE49-F238E27FC236}">
                  <a16:creationId xmlns:a16="http://schemas.microsoft.com/office/drawing/2014/main" id="{1BA39A29-3A4E-4822-A540-9AD6ACCB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5" name="Freeform 28">
              <a:extLst>
                <a:ext uri="{FF2B5EF4-FFF2-40B4-BE49-F238E27FC236}">
                  <a16:creationId xmlns:a16="http://schemas.microsoft.com/office/drawing/2014/main" id="{B2ACACE6-15B3-4FAF-AA08-E1006B3FD5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6" name="Freeform 29">
              <a:extLst>
                <a:ext uri="{FF2B5EF4-FFF2-40B4-BE49-F238E27FC236}">
                  <a16:creationId xmlns:a16="http://schemas.microsoft.com/office/drawing/2014/main" id="{1F9A4D9A-69F4-4FEC-B0DE-DD76F476E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7" name="Freeform 30">
              <a:extLst>
                <a:ext uri="{FF2B5EF4-FFF2-40B4-BE49-F238E27FC236}">
                  <a16:creationId xmlns:a16="http://schemas.microsoft.com/office/drawing/2014/main" id="{E92DC9B5-F16D-4C41-824C-822DE7AA0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8" name="Freeform 31">
              <a:extLst>
                <a:ext uri="{FF2B5EF4-FFF2-40B4-BE49-F238E27FC236}">
                  <a16:creationId xmlns:a16="http://schemas.microsoft.com/office/drawing/2014/main" id="{E737D559-8865-4000-A777-792FF675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9" name="Freeform 32">
              <a:extLst>
                <a:ext uri="{FF2B5EF4-FFF2-40B4-BE49-F238E27FC236}">
                  <a16:creationId xmlns:a16="http://schemas.microsoft.com/office/drawing/2014/main" id="{B1C2147A-442E-40A4-8A97-FF053B9D2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0" name="Freeform 33">
              <a:extLst>
                <a:ext uri="{FF2B5EF4-FFF2-40B4-BE49-F238E27FC236}">
                  <a16:creationId xmlns:a16="http://schemas.microsoft.com/office/drawing/2014/main" id="{B138F17C-6D47-4F1B-BE44-4A47FBCFF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1" name="Freeform 34">
              <a:extLst>
                <a:ext uri="{FF2B5EF4-FFF2-40B4-BE49-F238E27FC236}">
                  <a16:creationId xmlns:a16="http://schemas.microsoft.com/office/drawing/2014/main" id="{1BCD5498-C801-426F-9CDD-B84178E7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2" name="Freeform 35">
              <a:extLst>
                <a:ext uri="{FF2B5EF4-FFF2-40B4-BE49-F238E27FC236}">
                  <a16:creationId xmlns:a16="http://schemas.microsoft.com/office/drawing/2014/main" id="{6DB0639C-39E0-4218-B7D1-0408D870F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3" name="Freeform 36">
              <a:extLst>
                <a:ext uri="{FF2B5EF4-FFF2-40B4-BE49-F238E27FC236}">
                  <a16:creationId xmlns:a16="http://schemas.microsoft.com/office/drawing/2014/main" id="{72715634-CCEA-4B5D-94D7-E2C090EA1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4" name="Freeform 37">
              <a:extLst>
                <a:ext uri="{FF2B5EF4-FFF2-40B4-BE49-F238E27FC236}">
                  <a16:creationId xmlns:a16="http://schemas.microsoft.com/office/drawing/2014/main" id="{6BE08C78-1349-4408-8CE2-ED20F3244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5" name="Freeform 38">
              <a:extLst>
                <a:ext uri="{FF2B5EF4-FFF2-40B4-BE49-F238E27FC236}">
                  <a16:creationId xmlns:a16="http://schemas.microsoft.com/office/drawing/2014/main" id="{642D5BF8-EF6C-43FC-947B-698688211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 name="Text Placeholder 2">
            <a:extLst>
              <a:ext uri="{FF2B5EF4-FFF2-40B4-BE49-F238E27FC236}">
                <a16:creationId xmlns:a16="http://schemas.microsoft.com/office/drawing/2014/main" id="{B51D6735-1B5D-04A8-86F1-CE1A2D87E61A}"/>
              </a:ext>
            </a:extLst>
          </p:cNvPr>
          <p:cNvSpPr>
            <a:spLocks noGrp="1"/>
          </p:cNvSpPr>
          <p:nvPr>
            <p:ph sz="quarter" idx="4294967295"/>
          </p:nvPr>
        </p:nvSpPr>
        <p:spPr>
          <a:xfrm>
            <a:off x="6081625" y="2944062"/>
            <a:ext cx="5681134" cy="1126283"/>
          </a:xfrm>
        </p:spPr>
        <p:txBody>
          <a:bodyPr vert="horz" lIns="91440" tIns="45720" rIns="91440" bIns="45720" rtlCol="0" anchor="t">
            <a:normAutofit/>
          </a:bodyPr>
          <a:lstStyle/>
          <a:p>
            <a:pPr marL="0" indent="0">
              <a:buNone/>
            </a:pPr>
            <a:r>
              <a:rPr lang="en-US" sz="3200" b="0" dirty="0">
                <a:solidFill>
                  <a:schemeClr val="tx1">
                    <a:lumMod val="65000"/>
                    <a:lumOff val="35000"/>
                  </a:schemeClr>
                </a:solidFill>
                <a:latin typeface="Calibri" panose="020F0502020204030204" pitchFamily="34" charset="0"/>
                <a:cs typeface="Calibri" panose="020F0502020204030204" pitchFamily="34" charset="0"/>
              </a:rPr>
              <a:t>Module 3 </a:t>
            </a:r>
            <a:br>
              <a:rPr lang="en-US" sz="3200" b="0" dirty="0">
                <a:solidFill>
                  <a:schemeClr val="tx1">
                    <a:lumMod val="65000"/>
                    <a:lumOff val="35000"/>
                  </a:schemeClr>
                </a:solidFill>
                <a:latin typeface="Calibri" panose="020F0502020204030204" pitchFamily="34" charset="0"/>
                <a:cs typeface="Calibri" panose="020F0502020204030204" pitchFamily="34" charset="0"/>
              </a:rPr>
            </a:br>
            <a:r>
              <a:rPr lang="en-US" sz="3200" b="0" dirty="0">
                <a:solidFill>
                  <a:schemeClr val="tx1">
                    <a:lumMod val="65000"/>
                    <a:lumOff val="35000"/>
                  </a:schemeClr>
                </a:solidFill>
                <a:latin typeface="Calibri" panose="020F0502020204030204" pitchFamily="34" charset="0"/>
                <a:cs typeface="Calibri" panose="020F0502020204030204" pitchFamily="34" charset="0"/>
              </a:rPr>
              <a:t>Linux Shell Scripts</a:t>
            </a:r>
          </a:p>
        </p:txBody>
      </p:sp>
      <p:sp>
        <p:nvSpPr>
          <p:cNvPr id="77" name="Rectangle 76">
            <a:extLst>
              <a:ext uri="{FF2B5EF4-FFF2-40B4-BE49-F238E27FC236}">
                <a16:creationId xmlns:a16="http://schemas.microsoft.com/office/drawing/2014/main" id="{8841A10E-0F0E-4596-8888-870D70925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599"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Freeform 33">
            <a:extLst>
              <a:ext uri="{FF2B5EF4-FFF2-40B4-BE49-F238E27FC236}">
                <a16:creationId xmlns:a16="http://schemas.microsoft.com/office/drawing/2014/main" id="{29B1E55C-E51F-4093-A2A8-137C3E901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57599"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11" name="Picture 10" descr="3D numbers in white and orange">
            <a:extLst>
              <a:ext uri="{FF2B5EF4-FFF2-40B4-BE49-F238E27FC236}">
                <a16:creationId xmlns:a16="http://schemas.microsoft.com/office/drawing/2014/main" id="{4EBB728F-1CAB-C4F2-30DC-028FCBB476CB}"/>
              </a:ext>
            </a:extLst>
          </p:cNvPr>
          <p:cNvPicPr>
            <a:picLocks noChangeAspect="1"/>
          </p:cNvPicPr>
          <p:nvPr/>
        </p:nvPicPr>
        <p:blipFill>
          <a:blip r:embed="rId3"/>
          <a:srcRect l="34759" r="35048"/>
          <a:stretch/>
        </p:blipFill>
        <p:spPr>
          <a:xfrm>
            <a:off x="-2650" y="10"/>
            <a:ext cx="3681047" cy="6857990"/>
          </a:xfrm>
          <a:prstGeom prst="rect">
            <a:avLst/>
          </a:prstGeom>
        </p:spPr>
      </p:pic>
    </p:spTree>
    <p:extLst>
      <p:ext uri="{BB962C8B-B14F-4D97-AF65-F5344CB8AC3E}">
        <p14:creationId xmlns:p14="http://schemas.microsoft.com/office/powerpoint/2010/main" val="377091302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31" name="Group 23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3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3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3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3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3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3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3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3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4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4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4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4" name="Group 24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4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4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4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5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5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5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5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5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5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5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57" name="Rectangle 25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259" name="Rectangle 258">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38583" y="407305"/>
            <a:ext cx="6574536" cy="1259894"/>
          </a:xfrm>
        </p:spPr>
        <p:txBody>
          <a:bodyPr vert="horz" lIns="91440" tIns="45720" rIns="91440" bIns="45720" rtlCol="0" anchor="t">
            <a:normAutofit/>
          </a:bodyPr>
          <a:lstStyle/>
          <a:p>
            <a:r>
              <a:rPr lang="en-US" sz="3600" dirty="0"/>
              <a:t>Create a shell script</a:t>
            </a:r>
          </a:p>
        </p:txBody>
      </p:sp>
      <p:sp>
        <p:nvSpPr>
          <p:cNvPr id="260" name="Rectangle 259">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70999" y="1174024"/>
            <a:ext cx="7851578" cy="5247746"/>
          </a:xfrm>
        </p:spPr>
        <p:txBody>
          <a:bodyPr vert="horz" lIns="91440" tIns="45720" rIns="91440" bIns="45720" rtlCol="0">
            <a:normAutofit/>
          </a:bodyPr>
          <a:lstStyle/>
          <a:p>
            <a:pPr indent="-228600">
              <a:lnSpc>
                <a:spcPct val="90000"/>
              </a:lnSpc>
              <a:buFont typeface="Wingdings 3" charset="2"/>
              <a:buChar char=""/>
            </a:pPr>
            <a:r>
              <a:rPr lang="en-US" sz="1600" dirty="0"/>
              <a:t>1. What are the file permissions of the script?</a:t>
            </a:r>
          </a:p>
          <a:p>
            <a:pPr indent="-228600">
              <a:lnSpc>
                <a:spcPct val="90000"/>
              </a:lnSpc>
              <a:buFont typeface="Wingdings 3" charset="2"/>
              <a:buChar char=""/>
            </a:pPr>
            <a:r>
              <a:rPr lang="en-US" sz="1600" dirty="0"/>
              <a:t>Answer:</a:t>
            </a:r>
          </a:p>
          <a:p>
            <a:pPr indent="-228600">
              <a:lnSpc>
                <a:spcPct val="90000"/>
              </a:lnSpc>
              <a:buFont typeface="Wingdings 3" charset="2"/>
              <a:buChar char=""/>
            </a:pPr>
            <a:r>
              <a:rPr lang="en-US" sz="1600" dirty="0" err="1"/>
              <a:t>rw</a:t>
            </a:r>
            <a:r>
              <a:rPr lang="en-US" sz="1600" dirty="0"/>
              <a:t>- </a:t>
            </a:r>
            <a:r>
              <a:rPr lang="en-US" sz="1600" dirty="0" err="1"/>
              <a:t>rw</a:t>
            </a:r>
            <a:r>
              <a:rPr lang="en-US" sz="1600" dirty="0"/>
              <a:t>- r-  -read/write for the owner, read/write for the group, read only for everyone else</a:t>
            </a:r>
          </a:p>
          <a:p>
            <a:pPr indent="-228600">
              <a:lnSpc>
                <a:spcPct val="90000"/>
              </a:lnSpc>
              <a:buFont typeface="Wingdings 3" charset="2"/>
              <a:buChar char=""/>
            </a:pPr>
            <a:endParaRPr lang="en-US" sz="1600" dirty="0"/>
          </a:p>
          <a:p>
            <a:pPr indent="-228600">
              <a:lnSpc>
                <a:spcPct val="90000"/>
              </a:lnSpc>
              <a:buFont typeface="Wingdings 3" charset="2"/>
              <a:buChar char=""/>
            </a:pPr>
            <a:r>
              <a:rPr lang="en-US" sz="1600" dirty="0"/>
              <a:t>2. What’s the name of the user-defined variable in the script?</a:t>
            </a:r>
          </a:p>
          <a:p>
            <a:pPr indent="-228600">
              <a:lnSpc>
                <a:spcPct val="90000"/>
              </a:lnSpc>
              <a:buFont typeface="Wingdings 3" charset="2"/>
              <a:buChar char=""/>
            </a:pPr>
            <a:r>
              <a:rPr lang="en-US" sz="1600" dirty="0"/>
              <a:t>Answer:</a:t>
            </a:r>
          </a:p>
          <a:p>
            <a:pPr indent="-228600">
              <a:lnSpc>
                <a:spcPct val="90000"/>
              </a:lnSpc>
              <a:buFont typeface="Wingdings 3" charset="2"/>
              <a:buChar char=""/>
            </a:pPr>
            <a:r>
              <a:rPr lang="en-US" sz="1600" dirty="0"/>
              <a:t>text</a:t>
            </a:r>
          </a:p>
          <a:p>
            <a:pPr indent="-228600">
              <a:lnSpc>
                <a:spcPct val="90000"/>
              </a:lnSpc>
              <a:buFont typeface="Wingdings 3" charset="2"/>
              <a:buChar char=""/>
            </a:pPr>
            <a:endParaRPr lang="en-US" sz="1600" dirty="0"/>
          </a:p>
          <a:p>
            <a:pPr indent="-228600">
              <a:lnSpc>
                <a:spcPct val="90000"/>
              </a:lnSpc>
              <a:buFont typeface="Wingdings 3" charset="2"/>
              <a:buChar char=""/>
            </a:pPr>
            <a:r>
              <a:rPr lang="en-US" sz="1600" dirty="0"/>
              <a:t>3. Which redirection meta-character is used in the script? What does it do?</a:t>
            </a:r>
          </a:p>
          <a:p>
            <a:pPr indent="-228600">
              <a:lnSpc>
                <a:spcPct val="90000"/>
              </a:lnSpc>
              <a:buFont typeface="Wingdings 3" charset="2"/>
              <a:buChar char=""/>
            </a:pPr>
            <a:r>
              <a:rPr lang="en-US" sz="1600" dirty="0"/>
              <a:t>Answer:</a:t>
            </a:r>
          </a:p>
          <a:p>
            <a:pPr indent="-228600">
              <a:lnSpc>
                <a:spcPct val="90000"/>
              </a:lnSpc>
              <a:buFont typeface="Wingdings 3" charset="2"/>
              <a:buChar char=""/>
            </a:pPr>
            <a:r>
              <a:rPr lang="en-US" sz="1600" dirty="0"/>
              <a:t>&gt;&gt; - redirection to the file and appends to the end of the file</a:t>
            </a:r>
          </a:p>
          <a:p>
            <a:pPr indent="-228600">
              <a:lnSpc>
                <a:spcPct val="90000"/>
              </a:lnSpc>
              <a:buFont typeface="Wingdings 3" charset="2"/>
              <a:buChar char=""/>
            </a:pPr>
            <a:endParaRPr lang="en-US" sz="1600" dirty="0"/>
          </a:p>
          <a:p>
            <a:pPr indent="-228600">
              <a:lnSpc>
                <a:spcPct val="90000"/>
              </a:lnSpc>
              <a:buFont typeface="Wingdings 3" charset="2"/>
              <a:buChar char=""/>
            </a:pPr>
            <a:r>
              <a:rPr lang="en-US" sz="1600" dirty="0"/>
              <a:t>Reference:</a:t>
            </a:r>
          </a:p>
          <a:p>
            <a:pPr lvl="1" indent="-228600">
              <a:lnSpc>
                <a:spcPct val="90000"/>
              </a:lnSpc>
              <a:buFont typeface="Wingdings 3" charset="2"/>
              <a:buChar char=""/>
            </a:pPr>
            <a:r>
              <a:rPr lang="en-US" sz="1600" dirty="0"/>
              <a:t>Project video</a:t>
            </a:r>
          </a:p>
          <a:p>
            <a:pPr>
              <a:lnSpc>
                <a:spcPct val="90000"/>
              </a:lnSpc>
              <a:buFont typeface="Wingdings 3" charset="2"/>
              <a:buChar char=""/>
            </a:pPr>
            <a:endParaRPr lang="en-US" sz="1000" dirty="0"/>
          </a:p>
        </p:txBody>
      </p:sp>
      <p:pic>
        <p:nvPicPr>
          <p:cNvPr id="9" name="Picture 8">
            <a:extLst>
              <a:ext uri="{FF2B5EF4-FFF2-40B4-BE49-F238E27FC236}">
                <a16:creationId xmlns:a16="http://schemas.microsoft.com/office/drawing/2014/main" id="{A4C21CE9-80A9-FC02-D46D-DA703BE8DE73}"/>
              </a:ext>
            </a:extLst>
          </p:cNvPr>
          <p:cNvPicPr>
            <a:picLocks noChangeAspect="1"/>
          </p:cNvPicPr>
          <p:nvPr/>
        </p:nvPicPr>
        <p:blipFill>
          <a:blip r:embed="rId2">
            <a:extLst>
              <a:ext uri="{28A0092B-C50C-407E-A947-70E740481C1C}">
                <a14:useLocalDpi xmlns:a14="http://schemas.microsoft.com/office/drawing/2010/main" val="0"/>
              </a:ext>
            </a:extLst>
          </a:blip>
          <a:srcRect l="30165" r="30165"/>
          <a:stretch/>
        </p:blipFill>
        <p:spPr>
          <a:xfrm>
            <a:off x="9353422" y="367287"/>
            <a:ext cx="2362443" cy="5955235"/>
          </a:xfrm>
          <a:prstGeom prst="rect">
            <a:avLst/>
          </a:prstGeom>
        </p:spPr>
      </p:pic>
      <p:sp>
        <p:nvSpPr>
          <p:cNvPr id="261"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144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3790-6FE6-773A-278E-F448F5CD190B}"/>
              </a:ext>
            </a:extLst>
          </p:cNvPr>
          <p:cNvSpPr>
            <a:spLocks noGrp="1"/>
          </p:cNvSpPr>
          <p:nvPr>
            <p:ph type="title"/>
          </p:nvPr>
        </p:nvSpPr>
        <p:spPr/>
        <p:txBody>
          <a:bodyPr/>
          <a:lstStyle/>
          <a:p>
            <a:r>
              <a:rPr lang="en-US" sz="2000" dirty="0">
                <a:latin typeface="+mn-lt"/>
              </a:rPr>
              <a:t>A Linux shell script is a text file containing a series of commands written for the shell to execute. Shell scripts automate repetitive tasks, manage system configurations, and perform complex operations by combining multiple commands into a single, executable file.</a:t>
            </a:r>
            <a:br>
              <a:rPr lang="en-US" sz="2000" dirty="0">
                <a:latin typeface="+mn-lt"/>
              </a:rPr>
            </a:br>
            <a:br>
              <a:rPr lang="en-US" sz="2000" dirty="0">
                <a:latin typeface="+mn-lt"/>
              </a:rPr>
            </a:br>
            <a:r>
              <a:rPr lang="en-US" sz="2000" dirty="0">
                <a:latin typeface="+mn-lt"/>
              </a:rPr>
              <a:t>Key Features of Shell Scripts</a:t>
            </a:r>
          </a:p>
        </p:txBody>
      </p:sp>
      <p:pic>
        <p:nvPicPr>
          <p:cNvPr id="9" name="Picture 8">
            <a:extLst>
              <a:ext uri="{FF2B5EF4-FFF2-40B4-BE49-F238E27FC236}">
                <a16:creationId xmlns:a16="http://schemas.microsoft.com/office/drawing/2014/main" id="{2251276E-79D7-C76F-1940-03353202F116}"/>
              </a:ext>
            </a:extLst>
          </p:cNvPr>
          <p:cNvPicPr>
            <a:picLocks noChangeAspect="1"/>
          </p:cNvPicPr>
          <p:nvPr/>
        </p:nvPicPr>
        <p:blipFill>
          <a:blip r:embed="rId2"/>
          <a:stretch>
            <a:fillRect/>
          </a:stretch>
        </p:blipFill>
        <p:spPr>
          <a:xfrm>
            <a:off x="504202" y="2309353"/>
            <a:ext cx="10863885" cy="4115260"/>
          </a:xfrm>
          <a:prstGeom prst="rect">
            <a:avLst/>
          </a:prstGeom>
        </p:spPr>
      </p:pic>
    </p:spTree>
    <p:extLst>
      <p:ext uri="{BB962C8B-B14F-4D97-AF65-F5344CB8AC3E}">
        <p14:creationId xmlns:p14="http://schemas.microsoft.com/office/powerpoint/2010/main" val="148007004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ctrTitle"/>
          </p:nvPr>
        </p:nvSpPr>
        <p:spPr/>
        <p:txBody>
          <a:bodyPr vert="horz" lIns="91440" tIns="45720" rIns="91440" bIns="45720" rtlCol="0" anchor="t">
            <a:normAutofit/>
          </a:bodyPr>
          <a:lstStyle/>
          <a:p>
            <a:r>
              <a:rPr lang="en-US" sz="5400" b="0" kern="1200" dirty="0">
                <a:latin typeface="Calibri" panose="020F0502020204030204" pitchFamily="34" charset="0"/>
                <a:cs typeface="Calibri" panose="020F0502020204030204" pitchFamily="34" charset="0"/>
              </a:rPr>
              <a:t>Change script file permissions</a:t>
            </a:r>
          </a:p>
        </p:txBody>
      </p:sp>
      <p:pic>
        <p:nvPicPr>
          <p:cNvPr id="4" name="Picture 3">
            <a:extLst>
              <a:ext uri="{FF2B5EF4-FFF2-40B4-BE49-F238E27FC236}">
                <a16:creationId xmlns:a16="http://schemas.microsoft.com/office/drawing/2014/main" id="{02A77918-68B2-8258-18B7-1A5FCE1AEFF3}"/>
              </a:ext>
            </a:extLst>
          </p:cNvPr>
          <p:cNvPicPr>
            <a:picLocks noChangeAspect="1"/>
          </p:cNvPicPr>
          <p:nvPr/>
        </p:nvPicPr>
        <p:blipFill>
          <a:blip r:embed="rId2"/>
          <a:stretch>
            <a:fillRect/>
          </a:stretch>
        </p:blipFill>
        <p:spPr>
          <a:xfrm>
            <a:off x="594360" y="2277412"/>
            <a:ext cx="7395770" cy="4368929"/>
          </a:xfrm>
          <a:prstGeom prst="rect">
            <a:avLst/>
          </a:prstGeom>
        </p:spPr>
      </p:pic>
    </p:spTree>
    <p:extLst>
      <p:ext uri="{BB962C8B-B14F-4D97-AF65-F5344CB8AC3E}">
        <p14:creationId xmlns:p14="http://schemas.microsoft.com/office/powerpoint/2010/main" val="424938698"/>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ctrTitle"/>
          </p:nvPr>
        </p:nvSpPr>
        <p:spPr>
          <a:xfrm>
            <a:off x="5509803" y="4933950"/>
            <a:ext cx="6348822" cy="952500"/>
          </a:xfrm>
        </p:spPr>
        <p:txBody>
          <a:bodyPr vert="horz" lIns="91440" tIns="45720" rIns="91440" bIns="45720" rtlCol="0" anchor="t">
            <a:normAutofit/>
          </a:bodyPr>
          <a:lstStyle/>
          <a:p>
            <a:r>
              <a:rPr lang="en-US" sz="5400" b="0" kern="1200" dirty="0">
                <a:latin typeface="Calibri" panose="020F0502020204030204" pitchFamily="34" charset="0"/>
                <a:cs typeface="Calibri" panose="020F0502020204030204" pitchFamily="34" charset="0"/>
              </a:rPr>
              <a:t>Set the Path variable</a:t>
            </a:r>
          </a:p>
        </p:txBody>
      </p:sp>
      <p:pic>
        <p:nvPicPr>
          <p:cNvPr id="4" name="Picture 3">
            <a:extLst>
              <a:ext uri="{FF2B5EF4-FFF2-40B4-BE49-F238E27FC236}">
                <a16:creationId xmlns:a16="http://schemas.microsoft.com/office/drawing/2014/main" id="{17DD454A-24FA-89DE-3AF4-8E6EEC9FA321}"/>
              </a:ext>
            </a:extLst>
          </p:cNvPr>
          <p:cNvPicPr>
            <a:picLocks noChangeAspect="1"/>
          </p:cNvPicPr>
          <p:nvPr/>
        </p:nvPicPr>
        <p:blipFill>
          <a:blip r:embed="rId2"/>
          <a:stretch>
            <a:fillRect/>
          </a:stretch>
        </p:blipFill>
        <p:spPr>
          <a:xfrm>
            <a:off x="4139727" y="282544"/>
            <a:ext cx="7718897" cy="3896349"/>
          </a:xfrm>
          <a:prstGeom prst="rect">
            <a:avLst/>
          </a:prstGeom>
        </p:spPr>
      </p:pic>
    </p:spTree>
    <p:extLst>
      <p:ext uri="{BB962C8B-B14F-4D97-AF65-F5344CB8AC3E}">
        <p14:creationId xmlns:p14="http://schemas.microsoft.com/office/powerpoint/2010/main" val="23046845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94360" y="341000"/>
            <a:ext cx="3541804" cy="1680205"/>
          </a:xfrm>
        </p:spPr>
        <p:txBody>
          <a:bodyPr vert="horz" lIns="91440" tIns="45720" rIns="91440" bIns="45720" rtlCol="0" anchor="ctr">
            <a:normAutofit/>
          </a:bodyPr>
          <a:lstStyle/>
          <a:p>
            <a:r>
              <a:rPr lang="en-US" sz="3700" b="0" dirty="0">
                <a:latin typeface="Calibri" panose="020F0502020204030204" pitchFamily="34" charset="0"/>
                <a:cs typeface="Calibri" panose="020F0502020204030204" pitchFamily="34" charset="0"/>
              </a:rPr>
              <a:t>Make the PATH variable permanent</a:t>
            </a:r>
          </a:p>
        </p:txBody>
      </p:sp>
      <p:pic>
        <p:nvPicPr>
          <p:cNvPr id="4" name="Picture 3">
            <a:extLst>
              <a:ext uri="{FF2B5EF4-FFF2-40B4-BE49-F238E27FC236}">
                <a16:creationId xmlns:a16="http://schemas.microsoft.com/office/drawing/2014/main" id="{18DDEC58-A8D3-8363-FD10-6C819B0695B4}"/>
              </a:ext>
            </a:extLst>
          </p:cNvPr>
          <p:cNvPicPr>
            <a:picLocks noChangeAspect="1"/>
          </p:cNvPicPr>
          <p:nvPr/>
        </p:nvPicPr>
        <p:blipFill>
          <a:blip r:embed="rId2"/>
          <a:srcRect r="11799"/>
          <a:stretch/>
        </p:blipFill>
        <p:spPr>
          <a:xfrm>
            <a:off x="4524376" y="234089"/>
            <a:ext cx="6748856" cy="6542221"/>
          </a:xfrm>
          <a:prstGeom prst="rect">
            <a:avLst/>
          </a:prstGeom>
        </p:spPr>
      </p:pic>
    </p:spTree>
    <p:extLst>
      <p:ext uri="{BB962C8B-B14F-4D97-AF65-F5344CB8AC3E}">
        <p14:creationId xmlns:p14="http://schemas.microsoft.com/office/powerpoint/2010/main" val="924065407"/>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7370E00-27C5-70F2-8BFC-643371ECD786}"/>
            </a:ext>
          </a:extLst>
        </p:cNvPr>
        <p:cNvGrpSpPr/>
        <p:nvPr/>
      </p:nvGrpSpPr>
      <p:grpSpPr>
        <a:xfrm>
          <a:off x="0" y="0"/>
          <a:ext cx="0" cy="0"/>
          <a:chOff x="0" y="0"/>
          <a:chExt cx="0" cy="0"/>
        </a:xfrm>
      </p:grpSpPr>
      <p:grpSp>
        <p:nvGrpSpPr>
          <p:cNvPr id="3148" name="Group 314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14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15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15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15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15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15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15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5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15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15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15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16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162" name="Group 316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16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16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16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16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6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16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6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7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7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17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17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17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176" name="Rectangle 317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7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3180" name="Rectangle 3179">
            <a:extLst>
              <a:ext uri="{FF2B5EF4-FFF2-40B4-BE49-F238E27FC236}">
                <a16:creationId xmlns:a16="http://schemas.microsoft.com/office/drawing/2014/main" id="{0BC7D22A-3C31-4046-A4DD-443AA6A6D3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2" name="Group 3181">
            <a:extLst>
              <a:ext uri="{FF2B5EF4-FFF2-40B4-BE49-F238E27FC236}">
                <a16:creationId xmlns:a16="http://schemas.microsoft.com/office/drawing/2014/main" id="{F8D5C6AE-ED4F-4CBA-A76C-9B5FB0DB0B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3183" name="Freeform 11">
              <a:extLst>
                <a:ext uri="{FF2B5EF4-FFF2-40B4-BE49-F238E27FC236}">
                  <a16:creationId xmlns:a16="http://schemas.microsoft.com/office/drawing/2014/main" id="{41ED80F9-2570-4956-B71C-46595B604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184" name="Freeform 12">
              <a:extLst>
                <a:ext uri="{FF2B5EF4-FFF2-40B4-BE49-F238E27FC236}">
                  <a16:creationId xmlns:a16="http://schemas.microsoft.com/office/drawing/2014/main" id="{7C5A4893-9CCD-46F0-98BD-3FECFB7A5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185" name="Freeform 13">
              <a:extLst>
                <a:ext uri="{FF2B5EF4-FFF2-40B4-BE49-F238E27FC236}">
                  <a16:creationId xmlns:a16="http://schemas.microsoft.com/office/drawing/2014/main" id="{B589D522-7164-489B-A975-33CA327F4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186" name="Freeform 14">
              <a:extLst>
                <a:ext uri="{FF2B5EF4-FFF2-40B4-BE49-F238E27FC236}">
                  <a16:creationId xmlns:a16="http://schemas.microsoft.com/office/drawing/2014/main" id="{B4F85399-8692-43F0-85D1-67ED7CB40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187" name="Freeform 15">
              <a:extLst>
                <a:ext uri="{FF2B5EF4-FFF2-40B4-BE49-F238E27FC236}">
                  <a16:creationId xmlns:a16="http://schemas.microsoft.com/office/drawing/2014/main" id="{B53E62C1-3FF0-40F9-ADBB-08E0BFBC5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188" name="Freeform 16">
              <a:extLst>
                <a:ext uri="{FF2B5EF4-FFF2-40B4-BE49-F238E27FC236}">
                  <a16:creationId xmlns:a16="http://schemas.microsoft.com/office/drawing/2014/main" id="{FF121ACB-BC0C-4DFA-B382-25B79E784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189" name="Freeform 17">
              <a:extLst>
                <a:ext uri="{FF2B5EF4-FFF2-40B4-BE49-F238E27FC236}">
                  <a16:creationId xmlns:a16="http://schemas.microsoft.com/office/drawing/2014/main" id="{A58394D9-3789-4BEA-A789-FEA079072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90" name="Freeform 18">
              <a:extLst>
                <a:ext uri="{FF2B5EF4-FFF2-40B4-BE49-F238E27FC236}">
                  <a16:creationId xmlns:a16="http://schemas.microsoft.com/office/drawing/2014/main" id="{E1BAAD7A-4A6B-4557-BFDD-0F30D8E9A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191" name="Freeform 19">
              <a:extLst>
                <a:ext uri="{FF2B5EF4-FFF2-40B4-BE49-F238E27FC236}">
                  <a16:creationId xmlns:a16="http://schemas.microsoft.com/office/drawing/2014/main" id="{5B105CAF-1476-4DB5-AB48-0840BB257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192" name="Freeform 20">
              <a:extLst>
                <a:ext uri="{FF2B5EF4-FFF2-40B4-BE49-F238E27FC236}">
                  <a16:creationId xmlns:a16="http://schemas.microsoft.com/office/drawing/2014/main" id="{7D1B070A-B475-4F8E-BCA1-FDF0346E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193" name="Freeform 21">
              <a:extLst>
                <a:ext uri="{FF2B5EF4-FFF2-40B4-BE49-F238E27FC236}">
                  <a16:creationId xmlns:a16="http://schemas.microsoft.com/office/drawing/2014/main" id="{192B1344-7B9B-4BC9-B560-D3EC9ECDD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194" name="Freeform 22">
              <a:extLst>
                <a:ext uri="{FF2B5EF4-FFF2-40B4-BE49-F238E27FC236}">
                  <a16:creationId xmlns:a16="http://schemas.microsoft.com/office/drawing/2014/main" id="{29C35314-956E-4521-9A13-980A05FCC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pic>
        <p:nvPicPr>
          <p:cNvPr id="4" name="Picture 3">
            <a:extLst>
              <a:ext uri="{FF2B5EF4-FFF2-40B4-BE49-F238E27FC236}">
                <a16:creationId xmlns:a16="http://schemas.microsoft.com/office/drawing/2014/main" id="{E3327ADB-D86C-7E5A-A3D4-8F54F3445179}"/>
              </a:ext>
            </a:extLst>
          </p:cNvPr>
          <p:cNvPicPr>
            <a:picLocks noChangeAspect="1"/>
          </p:cNvPicPr>
          <p:nvPr/>
        </p:nvPicPr>
        <p:blipFill>
          <a:blip r:embed="rId3"/>
          <a:srcRect l="22960" r="27004"/>
          <a:stretch/>
        </p:blipFill>
        <p:spPr>
          <a:xfrm>
            <a:off x="1" y="10"/>
            <a:ext cx="6100402" cy="6857990"/>
          </a:xfrm>
          <a:prstGeom prst="rect">
            <a:avLst/>
          </a:prstGeom>
        </p:spPr>
      </p:pic>
      <p:grpSp>
        <p:nvGrpSpPr>
          <p:cNvPr id="3196" name="Group 3195">
            <a:extLst>
              <a:ext uri="{FF2B5EF4-FFF2-40B4-BE49-F238E27FC236}">
                <a16:creationId xmlns:a16="http://schemas.microsoft.com/office/drawing/2014/main" id="{12A59AA7-650F-4999-9CA5-3766542897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3197" name="Freeform 27">
              <a:extLst>
                <a:ext uri="{FF2B5EF4-FFF2-40B4-BE49-F238E27FC236}">
                  <a16:creationId xmlns:a16="http://schemas.microsoft.com/office/drawing/2014/main" id="{D46E80DF-1070-4942-8D8C-68B268789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198" name="Freeform 28">
              <a:extLst>
                <a:ext uri="{FF2B5EF4-FFF2-40B4-BE49-F238E27FC236}">
                  <a16:creationId xmlns:a16="http://schemas.microsoft.com/office/drawing/2014/main" id="{4EC4F99E-13A3-4C47-B6BE-5A3F5EB21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199" name="Freeform 29">
              <a:extLst>
                <a:ext uri="{FF2B5EF4-FFF2-40B4-BE49-F238E27FC236}">
                  <a16:creationId xmlns:a16="http://schemas.microsoft.com/office/drawing/2014/main" id="{45E840C0-D999-43D6-B94B-C7CBCAC9E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72" name="Freeform 30">
              <a:extLst>
                <a:ext uri="{FF2B5EF4-FFF2-40B4-BE49-F238E27FC236}">
                  <a16:creationId xmlns:a16="http://schemas.microsoft.com/office/drawing/2014/main" id="{10685953-9653-4CA1-8B8A-96E8B6CEC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073" name="Freeform 31">
              <a:extLst>
                <a:ext uri="{FF2B5EF4-FFF2-40B4-BE49-F238E27FC236}">
                  <a16:creationId xmlns:a16="http://schemas.microsoft.com/office/drawing/2014/main" id="{09D300D0-C755-4A21-8A66-E7C43DB5B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145" name="Freeform 32">
              <a:extLst>
                <a:ext uri="{FF2B5EF4-FFF2-40B4-BE49-F238E27FC236}">
                  <a16:creationId xmlns:a16="http://schemas.microsoft.com/office/drawing/2014/main" id="{67F70228-CC75-473D-9220-52CFBB91C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75" name="Freeform 33">
              <a:extLst>
                <a:ext uri="{FF2B5EF4-FFF2-40B4-BE49-F238E27FC236}">
                  <a16:creationId xmlns:a16="http://schemas.microsoft.com/office/drawing/2014/main" id="{DD04006F-1DA1-4640-8CB4-F36CB441E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76" name="Freeform 34">
              <a:extLst>
                <a:ext uri="{FF2B5EF4-FFF2-40B4-BE49-F238E27FC236}">
                  <a16:creationId xmlns:a16="http://schemas.microsoft.com/office/drawing/2014/main" id="{BB29BE4A-FA75-43BE-B406-32F311B4C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077" name="Freeform 35">
              <a:extLst>
                <a:ext uri="{FF2B5EF4-FFF2-40B4-BE49-F238E27FC236}">
                  <a16:creationId xmlns:a16="http://schemas.microsoft.com/office/drawing/2014/main" id="{EDC9D240-B519-46A8-9E00-9F11AF02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078" name="Freeform 36">
              <a:extLst>
                <a:ext uri="{FF2B5EF4-FFF2-40B4-BE49-F238E27FC236}">
                  <a16:creationId xmlns:a16="http://schemas.microsoft.com/office/drawing/2014/main" id="{F6F6A2F8-D301-4B55-8AF7-F6B6ECC12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092" name="Freeform 37">
              <a:extLst>
                <a:ext uri="{FF2B5EF4-FFF2-40B4-BE49-F238E27FC236}">
                  <a16:creationId xmlns:a16="http://schemas.microsoft.com/office/drawing/2014/main" id="{364CB1D7-4A03-4305-86B4-9BF39D906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106" name="Freeform 38">
              <a:extLst>
                <a:ext uri="{FF2B5EF4-FFF2-40B4-BE49-F238E27FC236}">
                  <a16:creationId xmlns:a16="http://schemas.microsoft.com/office/drawing/2014/main" id="{F6AB9314-140A-41AE-BC1C-1EE29670F7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 name="Text Placeholder 2">
            <a:extLst>
              <a:ext uri="{FF2B5EF4-FFF2-40B4-BE49-F238E27FC236}">
                <a16:creationId xmlns:a16="http://schemas.microsoft.com/office/drawing/2014/main" id="{F510E9F7-F5ED-6BE0-7F07-BBEB2DA8787A}"/>
              </a:ext>
            </a:extLst>
          </p:cNvPr>
          <p:cNvSpPr>
            <a:spLocks noGrp="1"/>
          </p:cNvSpPr>
          <p:nvPr>
            <p:ph type="body" sz="quarter" idx="11"/>
          </p:nvPr>
        </p:nvSpPr>
        <p:spPr>
          <a:xfrm>
            <a:off x="6671215" y="1980357"/>
            <a:ext cx="5249367" cy="1061979"/>
          </a:xfrm>
        </p:spPr>
        <p:txBody>
          <a:bodyPr vert="horz" lIns="91440" tIns="45720" rIns="91440" bIns="45720" rtlCol="0" anchor="t">
            <a:noAutofit/>
          </a:bodyPr>
          <a:lstStyle/>
          <a:p>
            <a:r>
              <a:rPr lang="en-US" sz="3200" b="0" dirty="0">
                <a:solidFill>
                  <a:schemeClr val="tx1">
                    <a:lumMod val="65000"/>
                    <a:lumOff val="35000"/>
                  </a:schemeClr>
                </a:solidFill>
                <a:latin typeface="Calibri" panose="020F0502020204030204" pitchFamily="34" charset="0"/>
                <a:cs typeface="Calibri" panose="020F0502020204030204" pitchFamily="34" charset="0"/>
              </a:rPr>
              <a:t>Module 4 </a:t>
            </a:r>
            <a:br>
              <a:rPr lang="en-US" sz="3200" b="0" dirty="0">
                <a:solidFill>
                  <a:schemeClr val="tx1">
                    <a:lumMod val="65000"/>
                    <a:lumOff val="35000"/>
                  </a:schemeClr>
                </a:solidFill>
                <a:latin typeface="Calibri" panose="020F0502020204030204" pitchFamily="34" charset="0"/>
                <a:cs typeface="Calibri" panose="020F0502020204030204" pitchFamily="34" charset="0"/>
              </a:rPr>
            </a:br>
            <a:r>
              <a:rPr lang="en-US" sz="3200" b="0" dirty="0">
                <a:solidFill>
                  <a:schemeClr val="tx1">
                    <a:lumMod val="65000"/>
                    <a:lumOff val="35000"/>
                  </a:schemeClr>
                </a:solidFill>
                <a:latin typeface="Calibri" panose="020F0502020204030204" pitchFamily="34" charset="0"/>
                <a:cs typeface="Calibri" panose="020F0502020204030204" pitchFamily="34" charset="0"/>
              </a:rPr>
              <a:t>User and Group Management</a:t>
            </a:r>
          </a:p>
        </p:txBody>
      </p:sp>
      <p:sp>
        <p:nvSpPr>
          <p:cNvPr id="3201" name="Rectangle 3200">
            <a:extLst>
              <a:ext uri="{FF2B5EF4-FFF2-40B4-BE49-F238E27FC236}">
                <a16:creationId xmlns:a16="http://schemas.microsoft.com/office/drawing/2014/main" id="{51268182-6E4D-42DF-81E8-EF1F829BC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03" name="Freeform 33">
            <a:extLst>
              <a:ext uri="{FF2B5EF4-FFF2-40B4-BE49-F238E27FC236}">
                <a16:creationId xmlns:a16="http://schemas.microsoft.com/office/drawing/2014/main" id="{6292912F-F5FC-4001-9EA1-927D886F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3318059268"/>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72697" y="132148"/>
            <a:ext cx="8144414" cy="785949"/>
          </a:xfrm>
        </p:spPr>
        <p:txBody>
          <a:bodyPr>
            <a:noAutofit/>
          </a:bodyPr>
          <a:lstStyle/>
          <a:p>
            <a:r>
              <a:rPr lang="en-US" sz="4000" dirty="0"/>
              <a:t>Add users and groups in CLI</a:t>
            </a:r>
          </a:p>
        </p:txBody>
      </p:sp>
      <p:graphicFrame>
        <p:nvGraphicFramePr>
          <p:cNvPr id="9" name="Text Placeholder 6">
            <a:extLst>
              <a:ext uri="{FF2B5EF4-FFF2-40B4-BE49-F238E27FC236}">
                <a16:creationId xmlns:a16="http://schemas.microsoft.com/office/drawing/2014/main" id="{CC2F1CC4-B1AE-3D80-EF0B-E2E27B2BFD99}"/>
              </a:ext>
            </a:extLst>
          </p:cNvPr>
          <p:cNvGraphicFramePr/>
          <p:nvPr>
            <p:extLst>
              <p:ext uri="{D42A27DB-BD31-4B8C-83A1-F6EECF244321}">
                <p14:modId xmlns:p14="http://schemas.microsoft.com/office/powerpoint/2010/main" val="3666330445"/>
              </p:ext>
            </p:extLst>
          </p:nvPr>
        </p:nvGraphicFramePr>
        <p:xfrm>
          <a:off x="2458341" y="640935"/>
          <a:ext cx="6777641" cy="6448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532656C-12D5-F385-2AD2-1D4B8F15423F}"/>
              </a:ext>
            </a:extLst>
          </p:cNvPr>
          <p:cNvPicPr>
            <a:picLocks noChangeAspect="1"/>
          </p:cNvPicPr>
          <p:nvPr/>
        </p:nvPicPr>
        <p:blipFill>
          <a:blip r:embed="rId7"/>
          <a:stretch>
            <a:fillRect/>
          </a:stretch>
        </p:blipFill>
        <p:spPr>
          <a:xfrm>
            <a:off x="7095540" y="4495427"/>
            <a:ext cx="2057006" cy="233692"/>
          </a:xfrm>
          <a:prstGeom prst="rect">
            <a:avLst/>
          </a:prstGeom>
        </p:spPr>
      </p:pic>
    </p:spTree>
    <p:extLst>
      <p:ext uri="{BB962C8B-B14F-4D97-AF65-F5344CB8AC3E}">
        <p14:creationId xmlns:p14="http://schemas.microsoft.com/office/powerpoint/2010/main" val="183261440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061C044-5505-DE76-5D6B-EB1793799FB5}"/>
              </a:ext>
            </a:extLst>
          </p:cNvPr>
          <p:cNvSpPr>
            <a:spLocks noGrp="1"/>
          </p:cNvSpPr>
          <p:nvPr>
            <p:ph type="title"/>
          </p:nvPr>
        </p:nvSpPr>
        <p:spPr>
          <a:xfrm>
            <a:off x="182311" y="623842"/>
            <a:ext cx="9653898" cy="602855"/>
          </a:xfrm>
        </p:spPr>
        <p:txBody>
          <a:bodyPr/>
          <a:lstStyle/>
          <a:p>
            <a:r>
              <a:rPr lang="en-US" sz="2000" b="0" dirty="0">
                <a:latin typeface="Calibri" panose="020F0502020204030204" pitchFamily="34" charset="0"/>
                <a:cs typeface="Calibri" panose="020F0502020204030204" pitchFamily="34" charset="0"/>
              </a:rPr>
              <a:t>User and group management in Linux involves creating, modifying, and managing users and groups to control system access and organize permissions efficiently.</a:t>
            </a:r>
          </a:p>
        </p:txBody>
      </p:sp>
      <p:pic>
        <p:nvPicPr>
          <p:cNvPr id="7" name="Picture 6">
            <a:extLst>
              <a:ext uri="{FF2B5EF4-FFF2-40B4-BE49-F238E27FC236}">
                <a16:creationId xmlns:a16="http://schemas.microsoft.com/office/drawing/2014/main" id="{B12F5701-5DFF-6AEC-5EF5-9D3A0CE4BFC1}"/>
              </a:ext>
            </a:extLst>
          </p:cNvPr>
          <p:cNvPicPr>
            <a:picLocks noChangeAspect="1"/>
          </p:cNvPicPr>
          <p:nvPr/>
        </p:nvPicPr>
        <p:blipFill>
          <a:blip r:embed="rId2"/>
          <a:stretch>
            <a:fillRect/>
          </a:stretch>
        </p:blipFill>
        <p:spPr>
          <a:xfrm>
            <a:off x="1" y="1551438"/>
            <a:ext cx="10528418" cy="5124732"/>
          </a:xfrm>
          <a:prstGeom prst="rect">
            <a:avLst/>
          </a:prstGeom>
          <a:noFill/>
        </p:spPr>
      </p:pic>
    </p:spTree>
    <p:extLst>
      <p:ext uri="{BB962C8B-B14F-4D97-AF65-F5344CB8AC3E}">
        <p14:creationId xmlns:p14="http://schemas.microsoft.com/office/powerpoint/2010/main" val="250043418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b="0" dirty="0">
                <a:latin typeface="Calibri" panose="020F0502020204030204" pitchFamily="34" charset="0"/>
                <a:cs typeface="Calibri" panose="020F0502020204030204" pitchFamily="34" charset="0"/>
              </a:rPr>
              <a:t>Test user and group settings</a:t>
            </a:r>
          </a:p>
        </p:txBody>
      </p:sp>
      <p:pic>
        <p:nvPicPr>
          <p:cNvPr id="4" name="Picture 3">
            <a:extLst>
              <a:ext uri="{FF2B5EF4-FFF2-40B4-BE49-F238E27FC236}">
                <a16:creationId xmlns:a16="http://schemas.microsoft.com/office/drawing/2014/main" id="{511131C7-3ED7-18A5-85DB-ADA72FB6BD46}"/>
              </a:ext>
            </a:extLst>
          </p:cNvPr>
          <p:cNvPicPr>
            <a:picLocks noChangeAspect="1"/>
          </p:cNvPicPr>
          <p:nvPr/>
        </p:nvPicPr>
        <p:blipFill>
          <a:blip r:embed="rId2"/>
          <a:stretch>
            <a:fillRect/>
          </a:stretch>
        </p:blipFill>
        <p:spPr>
          <a:xfrm>
            <a:off x="2592924" y="1647232"/>
            <a:ext cx="8684676" cy="5044931"/>
          </a:xfrm>
          <a:prstGeom prst="rect">
            <a:avLst/>
          </a:prstGeom>
        </p:spPr>
      </p:pic>
    </p:spTree>
    <p:extLst>
      <p:ext uri="{BB962C8B-B14F-4D97-AF65-F5344CB8AC3E}">
        <p14:creationId xmlns:p14="http://schemas.microsoft.com/office/powerpoint/2010/main" val="294253462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2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2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2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2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2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2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2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2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31" name="Group 13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3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3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3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3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3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3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4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4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4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4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45" name="Rectangle 14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7"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49" name="Rectangle 148">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onnected lines and dots on a purple and orange gradient background">
            <a:extLst>
              <a:ext uri="{FF2B5EF4-FFF2-40B4-BE49-F238E27FC236}">
                <a16:creationId xmlns:a16="http://schemas.microsoft.com/office/drawing/2014/main" id="{04DFCDE0-368D-7149-77E9-54A0BA0B96D2}"/>
              </a:ext>
            </a:extLst>
          </p:cNvPr>
          <p:cNvPicPr>
            <a:picLocks noChangeAspect="1"/>
          </p:cNvPicPr>
          <p:nvPr/>
        </p:nvPicPr>
        <p:blipFill>
          <a:blip r:embed="rId3">
            <a:duotone>
              <a:schemeClr val="bg2">
                <a:shade val="45000"/>
                <a:satMod val="135000"/>
              </a:schemeClr>
              <a:prstClr val="white"/>
            </a:duotone>
            <a:alphaModFix amt="40000"/>
          </a:blip>
          <a:srcRect b="15730"/>
          <a:stretch/>
        </p:blipFill>
        <p:spPr>
          <a:xfrm>
            <a:off x="20" y="10"/>
            <a:ext cx="12191980" cy="6857990"/>
          </a:xfrm>
          <a:prstGeom prst="rect">
            <a:avLst/>
          </a:prstGeom>
        </p:spPr>
      </p:pic>
      <p:grpSp>
        <p:nvGrpSpPr>
          <p:cNvPr id="151" name="Group 150">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2"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53"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4"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55"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6"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7"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8"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59"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60"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61"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62"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63"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2592925" y="624110"/>
            <a:ext cx="8911687" cy="1280890"/>
          </a:xfrm>
        </p:spPr>
        <p:txBody>
          <a:bodyPr vert="horz" lIns="91440" tIns="45720" rIns="91440" bIns="45720" rtlCol="0" anchor="t">
            <a:normAutofit/>
          </a:bodyPr>
          <a:lstStyle/>
          <a:p>
            <a:r>
              <a:rPr lang="en-US" sz="3600" dirty="0"/>
              <a:t>Agenda</a:t>
            </a:r>
          </a:p>
        </p:txBody>
      </p:sp>
      <p:grpSp>
        <p:nvGrpSpPr>
          <p:cNvPr id="165" name="Group 164">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6"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67"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68"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69"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70"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71"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2"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73"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74"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75"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76"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77"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79" name="Rectangle 178">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1"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2459859" y="1581840"/>
            <a:ext cx="8915400" cy="4740681"/>
          </a:xfrm>
        </p:spPr>
        <p:txBody>
          <a:bodyPr vert="horz" lIns="91440" tIns="45720" rIns="91440" bIns="45720" rtlCol="0">
            <a:noAutofit/>
          </a:bodyPr>
          <a:lstStyle/>
          <a:p>
            <a:pPr>
              <a:spcBef>
                <a:spcPts val="1000"/>
              </a:spcBef>
              <a:buFont typeface="Wingdings 3" charset="2"/>
              <a:buChar char=""/>
            </a:pPr>
            <a:r>
              <a:rPr lang="en-US" sz="2000" dirty="0">
                <a:solidFill>
                  <a:schemeClr val="tx1">
                    <a:lumMod val="75000"/>
                    <a:lumOff val="25000"/>
                  </a:schemeClr>
                </a:solidFill>
              </a:rPr>
              <a:t>Introduction</a:t>
            </a:r>
          </a:p>
          <a:p>
            <a:pPr>
              <a:spcBef>
                <a:spcPts val="1000"/>
              </a:spcBef>
              <a:buFont typeface="Wingdings 3" charset="2"/>
              <a:buChar char=""/>
            </a:pPr>
            <a:r>
              <a:rPr lang="en-US" sz="2000" dirty="0">
                <a:solidFill>
                  <a:schemeClr val="tx1">
                    <a:lumMod val="75000"/>
                    <a:lumOff val="25000"/>
                  </a:schemeClr>
                </a:solidFill>
              </a:rPr>
              <a:t>Operating Systems</a:t>
            </a:r>
          </a:p>
          <a:p>
            <a:pPr lvl="1">
              <a:spcBef>
                <a:spcPts val="1000"/>
              </a:spcBef>
            </a:pPr>
            <a:r>
              <a:rPr lang="en-US" dirty="0"/>
              <a:t>Module 2 Linux Filesystem Hierarchy</a:t>
            </a:r>
          </a:p>
          <a:p>
            <a:pPr lvl="1">
              <a:spcBef>
                <a:spcPts val="1000"/>
              </a:spcBef>
            </a:pPr>
            <a:r>
              <a:rPr lang="en-US" dirty="0"/>
              <a:t>Module 3 Linux Shell Scripts</a:t>
            </a:r>
          </a:p>
          <a:p>
            <a:pPr lvl="1">
              <a:spcBef>
                <a:spcPts val="1000"/>
              </a:spcBef>
            </a:pPr>
            <a:r>
              <a:rPr lang="en-US" dirty="0"/>
              <a:t>Module 4 User and Group Management</a:t>
            </a:r>
          </a:p>
          <a:p>
            <a:pPr lvl="1">
              <a:spcBef>
                <a:spcPts val="1000"/>
              </a:spcBef>
            </a:pPr>
            <a:r>
              <a:rPr lang="en-US" dirty="0"/>
              <a:t>Module 5 Network Configuration</a:t>
            </a:r>
          </a:p>
          <a:p>
            <a:pPr lvl="1">
              <a:spcBef>
                <a:spcPts val="1000"/>
              </a:spcBef>
            </a:pPr>
            <a:r>
              <a:rPr lang="en-US" dirty="0"/>
              <a:t>Module 6 System Performance Monitoring</a:t>
            </a:r>
            <a:endParaRPr lang="en-US" sz="2000" dirty="0">
              <a:solidFill>
                <a:schemeClr val="tx1">
                  <a:lumMod val="75000"/>
                  <a:lumOff val="25000"/>
                </a:schemeClr>
              </a:solidFill>
            </a:endParaRPr>
          </a:p>
          <a:p>
            <a:pPr>
              <a:spcBef>
                <a:spcPts val="1000"/>
              </a:spcBef>
              <a:buFont typeface="Wingdings 3" charset="2"/>
              <a:buChar char=""/>
            </a:pPr>
            <a:r>
              <a:rPr lang="en-US" sz="2000" dirty="0">
                <a:solidFill>
                  <a:schemeClr val="tx1">
                    <a:lumMod val="75000"/>
                    <a:lumOff val="25000"/>
                  </a:schemeClr>
                </a:solidFill>
              </a:rPr>
              <a:t>Challenges</a:t>
            </a:r>
          </a:p>
          <a:p>
            <a:pPr>
              <a:spcBef>
                <a:spcPts val="1000"/>
              </a:spcBef>
              <a:buFont typeface="Wingdings 3" charset="2"/>
              <a:buChar char=""/>
            </a:pPr>
            <a:r>
              <a:rPr lang="en-US" sz="2000" dirty="0">
                <a:solidFill>
                  <a:schemeClr val="tx1">
                    <a:lumMod val="75000"/>
                    <a:lumOff val="25000"/>
                  </a:schemeClr>
                </a:solidFill>
              </a:rPr>
              <a:t>Career Skills</a:t>
            </a:r>
          </a:p>
          <a:p>
            <a:pPr>
              <a:spcBef>
                <a:spcPts val="1000"/>
              </a:spcBef>
              <a:buFont typeface="Wingdings 3" charset="2"/>
              <a:buChar char=""/>
            </a:pPr>
            <a:r>
              <a:rPr lang="en-US" sz="2000" dirty="0">
                <a:solidFill>
                  <a:schemeClr val="tx1">
                    <a:lumMod val="75000"/>
                    <a:lumOff val="25000"/>
                  </a:schemeClr>
                </a:solidFill>
              </a:rPr>
              <a:t>Conclusion</a:t>
            </a:r>
          </a:p>
        </p:txBody>
      </p:sp>
    </p:spTree>
    <p:extLst>
      <p:ext uri="{BB962C8B-B14F-4D97-AF65-F5344CB8AC3E}">
        <p14:creationId xmlns:p14="http://schemas.microsoft.com/office/powerpoint/2010/main" val="233250448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4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7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7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7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7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8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8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8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8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8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8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CADF4631-3C8F-45EE-8D19-4D3E8426B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F291099C-17EE-4E0E-B096-C79975050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3" name="Freeform 11">
              <a:extLst>
                <a:ext uri="{FF2B5EF4-FFF2-40B4-BE49-F238E27FC236}">
                  <a16:creationId xmlns:a16="http://schemas.microsoft.com/office/drawing/2014/main" id="{E21C6221-3E1B-4ABD-8172-FAE995E6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4" name="Freeform 12">
              <a:extLst>
                <a:ext uri="{FF2B5EF4-FFF2-40B4-BE49-F238E27FC236}">
                  <a16:creationId xmlns:a16="http://schemas.microsoft.com/office/drawing/2014/main" id="{D3EF5991-93EA-451F-BB82-1ABC4AC0D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88" name="Freeform 13">
              <a:extLst>
                <a:ext uri="{FF2B5EF4-FFF2-40B4-BE49-F238E27FC236}">
                  <a16:creationId xmlns:a16="http://schemas.microsoft.com/office/drawing/2014/main" id="{136F96F7-16E6-48A1-A211-0B4A4D0C8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89" name="Freeform 14">
              <a:extLst>
                <a:ext uri="{FF2B5EF4-FFF2-40B4-BE49-F238E27FC236}">
                  <a16:creationId xmlns:a16="http://schemas.microsoft.com/office/drawing/2014/main" id="{5C00D000-7FA5-40C4-AB6A-DE3A61AB8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90" name="Freeform 15">
              <a:extLst>
                <a:ext uri="{FF2B5EF4-FFF2-40B4-BE49-F238E27FC236}">
                  <a16:creationId xmlns:a16="http://schemas.microsoft.com/office/drawing/2014/main" id="{5AAEB880-A03D-4743-9060-D7A846FA6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91" name="Freeform 16">
              <a:extLst>
                <a:ext uri="{FF2B5EF4-FFF2-40B4-BE49-F238E27FC236}">
                  <a16:creationId xmlns:a16="http://schemas.microsoft.com/office/drawing/2014/main" id="{CC64DD68-0B96-4DE9-8FD5-3175E4A3F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2" name="Freeform 17">
              <a:extLst>
                <a:ext uri="{FF2B5EF4-FFF2-40B4-BE49-F238E27FC236}">
                  <a16:creationId xmlns:a16="http://schemas.microsoft.com/office/drawing/2014/main" id="{69118400-C17B-4068-86D3-93CAE7702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93" name="Freeform 18">
              <a:extLst>
                <a:ext uri="{FF2B5EF4-FFF2-40B4-BE49-F238E27FC236}">
                  <a16:creationId xmlns:a16="http://schemas.microsoft.com/office/drawing/2014/main" id="{117FA22F-CBA8-4CF5-B8CC-2D169B67E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94" name="Freeform 19">
              <a:extLst>
                <a:ext uri="{FF2B5EF4-FFF2-40B4-BE49-F238E27FC236}">
                  <a16:creationId xmlns:a16="http://schemas.microsoft.com/office/drawing/2014/main" id="{8FB2D443-8598-4CEE-AED2-BEF49AA95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95" name="Freeform 20">
              <a:extLst>
                <a:ext uri="{FF2B5EF4-FFF2-40B4-BE49-F238E27FC236}">
                  <a16:creationId xmlns:a16="http://schemas.microsoft.com/office/drawing/2014/main" id="{92593E33-68AF-485D-99D0-080CEA197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96" name="Freeform 21">
              <a:extLst>
                <a:ext uri="{FF2B5EF4-FFF2-40B4-BE49-F238E27FC236}">
                  <a16:creationId xmlns:a16="http://schemas.microsoft.com/office/drawing/2014/main" id="{96A28427-575C-4904-AC4B-3DD62801D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97" name="Freeform 22">
              <a:extLst>
                <a:ext uri="{FF2B5EF4-FFF2-40B4-BE49-F238E27FC236}">
                  <a16:creationId xmlns:a16="http://schemas.microsoft.com/office/drawing/2014/main" id="{782FA736-DE89-4D13-B0A7-3906B32CE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ctrTitle" idx="4294967295"/>
          </p:nvPr>
        </p:nvSpPr>
        <p:spPr>
          <a:xfrm>
            <a:off x="2430362" y="5099546"/>
            <a:ext cx="8915399" cy="1162423"/>
          </a:xfrm>
        </p:spPr>
        <p:txBody>
          <a:bodyPr vert="horz" lIns="91440" tIns="45720" rIns="91440" bIns="45720" rtlCol="0" anchor="b">
            <a:normAutofit/>
          </a:bodyPr>
          <a:lstStyle/>
          <a:p>
            <a:r>
              <a:rPr lang="en-US" sz="5400" b="0" dirty="0"/>
              <a:t>Add users in GUI</a:t>
            </a:r>
          </a:p>
        </p:txBody>
      </p:sp>
      <p:grpSp>
        <p:nvGrpSpPr>
          <p:cNvPr id="98" name="Group 97">
            <a:extLst>
              <a:ext uri="{FF2B5EF4-FFF2-40B4-BE49-F238E27FC236}">
                <a16:creationId xmlns:a16="http://schemas.microsoft.com/office/drawing/2014/main" id="{6A54B62D-FC5C-4E1A-8D8B-279576FE5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7" name="Freeform 27">
              <a:extLst>
                <a:ext uri="{FF2B5EF4-FFF2-40B4-BE49-F238E27FC236}">
                  <a16:creationId xmlns:a16="http://schemas.microsoft.com/office/drawing/2014/main" id="{4706D2CB-CE4C-4F40-B189-FD7BB4466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8" name="Freeform 28">
              <a:extLst>
                <a:ext uri="{FF2B5EF4-FFF2-40B4-BE49-F238E27FC236}">
                  <a16:creationId xmlns:a16="http://schemas.microsoft.com/office/drawing/2014/main" id="{2714CF7E-2DF6-4F91-8BB2-D62E8B549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99" name="Freeform 29">
              <a:extLst>
                <a:ext uri="{FF2B5EF4-FFF2-40B4-BE49-F238E27FC236}">
                  <a16:creationId xmlns:a16="http://schemas.microsoft.com/office/drawing/2014/main" id="{F30DCFE1-624D-4D3C-AC61-757C2FF35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0" name="Freeform 30">
              <a:extLst>
                <a:ext uri="{FF2B5EF4-FFF2-40B4-BE49-F238E27FC236}">
                  <a16:creationId xmlns:a16="http://schemas.microsoft.com/office/drawing/2014/main" id="{BF08ABFE-DD31-4F1F-9520-93CC613CD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1" name="Freeform 31">
              <a:extLst>
                <a:ext uri="{FF2B5EF4-FFF2-40B4-BE49-F238E27FC236}">
                  <a16:creationId xmlns:a16="http://schemas.microsoft.com/office/drawing/2014/main" id="{ADFB2DBD-F00A-4820-876F-4E75F216B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2" name="Freeform 32">
              <a:extLst>
                <a:ext uri="{FF2B5EF4-FFF2-40B4-BE49-F238E27FC236}">
                  <a16:creationId xmlns:a16="http://schemas.microsoft.com/office/drawing/2014/main" id="{3F85387B-5668-4570-BC5C-AA89417C7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03" name="Freeform 33">
              <a:extLst>
                <a:ext uri="{FF2B5EF4-FFF2-40B4-BE49-F238E27FC236}">
                  <a16:creationId xmlns:a16="http://schemas.microsoft.com/office/drawing/2014/main" id="{FEA70EF6-623D-453D-8360-1B0C142A2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04" name="Freeform 34">
              <a:extLst>
                <a:ext uri="{FF2B5EF4-FFF2-40B4-BE49-F238E27FC236}">
                  <a16:creationId xmlns:a16="http://schemas.microsoft.com/office/drawing/2014/main" id="{FE3B449C-A5FE-44B9-A01C-A115C37D3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05" name="Freeform 35">
              <a:extLst>
                <a:ext uri="{FF2B5EF4-FFF2-40B4-BE49-F238E27FC236}">
                  <a16:creationId xmlns:a16="http://schemas.microsoft.com/office/drawing/2014/main" id="{BD672E89-DAB4-41AE-891D-6B6A52B0E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06" name="Freeform 36">
              <a:extLst>
                <a:ext uri="{FF2B5EF4-FFF2-40B4-BE49-F238E27FC236}">
                  <a16:creationId xmlns:a16="http://schemas.microsoft.com/office/drawing/2014/main" id="{C69123C3-F0F9-4AA7-BA7B-9E5E0AF27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07" name="Freeform 37">
              <a:extLst>
                <a:ext uri="{FF2B5EF4-FFF2-40B4-BE49-F238E27FC236}">
                  <a16:creationId xmlns:a16="http://schemas.microsoft.com/office/drawing/2014/main" id="{E10779C5-3DD9-489D-9A2D-EF45B7BE3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08" name="Freeform 38">
              <a:extLst>
                <a:ext uri="{FF2B5EF4-FFF2-40B4-BE49-F238E27FC236}">
                  <a16:creationId xmlns:a16="http://schemas.microsoft.com/office/drawing/2014/main" id="{1D3B4B35-2090-4DA8-ADBE-DD888B4E1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9" name="Rectangle 108">
            <a:extLst>
              <a:ext uri="{FF2B5EF4-FFF2-40B4-BE49-F238E27FC236}">
                <a16:creationId xmlns:a16="http://schemas.microsoft.com/office/drawing/2014/main" id="{46FA917F-43A3-4FA3-A085-59D0DC397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0D32FBB1-3D7A-3D02-B3FA-0F04125C21C6}"/>
              </a:ext>
            </a:extLst>
          </p:cNvPr>
          <p:cNvPicPr>
            <a:picLocks noChangeAspect="1"/>
          </p:cNvPicPr>
          <p:nvPr/>
        </p:nvPicPr>
        <p:blipFill>
          <a:blip r:embed="rId2"/>
          <a:stretch>
            <a:fillRect/>
          </a:stretch>
        </p:blipFill>
        <p:spPr>
          <a:xfrm>
            <a:off x="2582298" y="417170"/>
            <a:ext cx="8437528" cy="4633997"/>
          </a:xfrm>
          <a:prstGeom prst="rect">
            <a:avLst/>
          </a:prstGeom>
        </p:spPr>
      </p:pic>
      <p:sp>
        <p:nvSpPr>
          <p:cNvPr id="72" name="Freeform 33">
            <a:extLst>
              <a:ext uri="{FF2B5EF4-FFF2-40B4-BE49-F238E27FC236}">
                <a16:creationId xmlns:a16="http://schemas.microsoft.com/office/drawing/2014/main" id="{9CBF007B-8C8C-4F79-B037-9F4C61F9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43337962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070736" y="972812"/>
            <a:ext cx="6339840" cy="667825"/>
          </a:xfrm>
        </p:spPr>
        <p:txBody>
          <a:bodyPr>
            <a:noAutofit/>
          </a:bodyPr>
          <a:lstStyle/>
          <a:p>
            <a:r>
              <a:rPr lang="en-US" sz="4000" b="0" dirty="0">
                <a:latin typeface="Calibri" panose="020F0502020204030204" pitchFamily="34" charset="0"/>
                <a:cs typeface="Calibri" panose="020F0502020204030204" pitchFamily="34" charset="0"/>
              </a:rPr>
              <a:t>Remove users and groups</a:t>
            </a:r>
          </a:p>
        </p:txBody>
      </p:sp>
      <p:pic>
        <p:nvPicPr>
          <p:cNvPr id="5" name="Picture 4">
            <a:extLst>
              <a:ext uri="{FF2B5EF4-FFF2-40B4-BE49-F238E27FC236}">
                <a16:creationId xmlns:a16="http://schemas.microsoft.com/office/drawing/2014/main" id="{26DE99B5-9846-45FD-8B29-8ACC3675D88A}"/>
              </a:ext>
            </a:extLst>
          </p:cNvPr>
          <p:cNvPicPr>
            <a:picLocks noChangeAspect="1"/>
          </p:cNvPicPr>
          <p:nvPr/>
        </p:nvPicPr>
        <p:blipFill>
          <a:blip r:embed="rId2"/>
          <a:stretch>
            <a:fillRect/>
          </a:stretch>
        </p:blipFill>
        <p:spPr>
          <a:xfrm>
            <a:off x="1897766" y="2389605"/>
            <a:ext cx="3447798" cy="3845621"/>
          </a:xfrm>
          <a:prstGeom prst="rect">
            <a:avLst/>
          </a:prstGeom>
        </p:spPr>
      </p:pic>
      <p:pic>
        <p:nvPicPr>
          <p:cNvPr id="12" name="Picture 11">
            <a:extLst>
              <a:ext uri="{FF2B5EF4-FFF2-40B4-BE49-F238E27FC236}">
                <a16:creationId xmlns:a16="http://schemas.microsoft.com/office/drawing/2014/main" id="{8EE2E37E-D28C-ED7A-A215-644F2BF781D1}"/>
              </a:ext>
            </a:extLst>
          </p:cNvPr>
          <p:cNvPicPr>
            <a:picLocks noChangeAspect="1"/>
          </p:cNvPicPr>
          <p:nvPr/>
        </p:nvPicPr>
        <p:blipFill>
          <a:blip r:embed="rId3"/>
          <a:stretch>
            <a:fillRect/>
          </a:stretch>
        </p:blipFill>
        <p:spPr>
          <a:xfrm>
            <a:off x="6096000" y="2679819"/>
            <a:ext cx="3819935" cy="3042999"/>
          </a:xfrm>
          <a:prstGeom prst="rect">
            <a:avLst/>
          </a:prstGeom>
        </p:spPr>
      </p:pic>
    </p:spTree>
    <p:extLst>
      <p:ext uri="{BB962C8B-B14F-4D97-AF65-F5344CB8AC3E}">
        <p14:creationId xmlns:p14="http://schemas.microsoft.com/office/powerpoint/2010/main" val="14314389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3F4C783-E200-25D4-F55A-D6ED1DAAB5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FEB920D-097F-7E1E-0D7C-990D4FF79ABD}"/>
              </a:ext>
            </a:extLst>
          </p:cNvPr>
          <p:cNvSpPr>
            <a:spLocks noGrp="1"/>
          </p:cNvSpPr>
          <p:nvPr>
            <p:ph sz="quarter" idx="4294967295"/>
          </p:nvPr>
        </p:nvSpPr>
        <p:spPr>
          <a:xfrm>
            <a:off x="5177195" y="2513102"/>
            <a:ext cx="5681662" cy="1125537"/>
          </a:xfrm>
        </p:spPr>
        <p:txBody>
          <a:bodyPr vert="horz" lIns="91440" tIns="45720" rIns="91440" bIns="45720" rtlCol="0" anchor="t">
            <a:normAutofit/>
          </a:bodyPr>
          <a:lstStyle/>
          <a:p>
            <a:pPr marL="0" indent="0">
              <a:spcBef>
                <a:spcPts val="1000"/>
              </a:spcBef>
              <a:buNone/>
            </a:pPr>
            <a:r>
              <a:rPr lang="en-US" sz="3200" dirty="0">
                <a:solidFill>
                  <a:schemeClr val="tx1">
                    <a:lumMod val="65000"/>
                    <a:lumOff val="35000"/>
                  </a:schemeClr>
                </a:solidFill>
                <a:latin typeface="Calibri" panose="020F0502020204030204" pitchFamily="34" charset="0"/>
                <a:cs typeface="Calibri" panose="020F0502020204030204" pitchFamily="34" charset="0"/>
              </a:rPr>
              <a:t>Module 5 </a:t>
            </a:r>
            <a:br>
              <a:rPr lang="en-US" sz="3200" dirty="0">
                <a:solidFill>
                  <a:schemeClr val="tx1">
                    <a:lumMod val="65000"/>
                    <a:lumOff val="35000"/>
                  </a:schemeClr>
                </a:solidFill>
                <a:latin typeface="Calibri" panose="020F0502020204030204" pitchFamily="34" charset="0"/>
                <a:cs typeface="Calibri" panose="020F0502020204030204" pitchFamily="34" charset="0"/>
              </a:rPr>
            </a:br>
            <a:r>
              <a:rPr lang="en-US" sz="3200" dirty="0">
                <a:solidFill>
                  <a:schemeClr val="tx1">
                    <a:lumMod val="65000"/>
                    <a:lumOff val="35000"/>
                  </a:schemeClr>
                </a:solidFill>
                <a:latin typeface="Calibri" panose="020F0502020204030204" pitchFamily="34" charset="0"/>
                <a:cs typeface="Calibri" panose="020F0502020204030204" pitchFamily="34" charset="0"/>
              </a:rPr>
              <a:t>Network Configuration</a:t>
            </a:r>
          </a:p>
        </p:txBody>
      </p:sp>
      <p:pic>
        <p:nvPicPr>
          <p:cNvPr id="11" name="Picture 10" descr="Blue blocks and networks technology background">
            <a:extLst>
              <a:ext uri="{FF2B5EF4-FFF2-40B4-BE49-F238E27FC236}">
                <a16:creationId xmlns:a16="http://schemas.microsoft.com/office/drawing/2014/main" id="{7BE0AC15-F597-2A9F-1535-26DB17FA6393}"/>
              </a:ext>
            </a:extLst>
          </p:cNvPr>
          <p:cNvPicPr>
            <a:picLocks noChangeAspect="1"/>
          </p:cNvPicPr>
          <p:nvPr/>
        </p:nvPicPr>
        <p:blipFill>
          <a:blip r:embed="rId3"/>
          <a:srcRect l="19448" r="50359" b="-446"/>
          <a:stretch/>
        </p:blipFill>
        <p:spPr>
          <a:xfrm>
            <a:off x="-2650" y="9"/>
            <a:ext cx="3681047" cy="6922083"/>
          </a:xfrm>
          <a:prstGeom prst="rect">
            <a:avLst/>
          </a:prstGeom>
        </p:spPr>
      </p:pic>
    </p:spTree>
    <p:extLst>
      <p:ext uri="{BB962C8B-B14F-4D97-AF65-F5344CB8AC3E}">
        <p14:creationId xmlns:p14="http://schemas.microsoft.com/office/powerpoint/2010/main" val="362142240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1" name="Rectangle 4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5" name="Rectangle 44">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19543" y="179884"/>
            <a:ext cx="7372259" cy="788139"/>
          </a:xfrm>
        </p:spPr>
        <p:txBody>
          <a:bodyPr vert="horz" lIns="91440" tIns="45720" rIns="91440" bIns="45720" rtlCol="0" anchor="t">
            <a:normAutofit/>
          </a:bodyPr>
          <a:lstStyle/>
          <a:p>
            <a:r>
              <a:rPr lang="en-US" dirty="0"/>
              <a:t>Discover host IP configurations</a:t>
            </a:r>
          </a:p>
        </p:txBody>
      </p:sp>
      <p:sp>
        <p:nvSpPr>
          <p:cNvPr id="47" name="Rectangle 46">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4294967295"/>
          </p:nvPr>
        </p:nvSpPr>
        <p:spPr>
          <a:xfrm>
            <a:off x="502391" y="334735"/>
            <a:ext cx="3650278" cy="5576806"/>
          </a:xfrm>
        </p:spPr>
        <p:txBody>
          <a:bodyPr vert="horz" lIns="91440" tIns="45720" rIns="91440" bIns="45720" rtlCol="0">
            <a:normAutofit/>
          </a:bodyPr>
          <a:lstStyle/>
          <a:p>
            <a:pPr marL="0" indent="0">
              <a:lnSpc>
                <a:spcPct val="90000"/>
              </a:lnSpc>
              <a:buNone/>
            </a:pPr>
            <a:r>
              <a:rPr lang="en-US" dirty="0"/>
              <a:t>1. What is the IP address of your Ubuntu machine?</a:t>
            </a:r>
          </a:p>
          <a:p>
            <a:pPr>
              <a:lnSpc>
                <a:spcPct val="90000"/>
              </a:lnSpc>
            </a:pPr>
            <a:r>
              <a:rPr lang="en-US" dirty="0"/>
              <a:t>Answer:</a:t>
            </a:r>
          </a:p>
          <a:p>
            <a:pPr>
              <a:lnSpc>
                <a:spcPct val="90000"/>
              </a:lnSpc>
            </a:pPr>
            <a:r>
              <a:rPr lang="en-US" dirty="0"/>
              <a:t>192.168.1.107</a:t>
            </a:r>
          </a:p>
          <a:p>
            <a:pPr marL="0" indent="0">
              <a:lnSpc>
                <a:spcPct val="90000"/>
              </a:lnSpc>
              <a:buNone/>
            </a:pPr>
            <a:r>
              <a:rPr lang="en-US" dirty="0"/>
              <a:t>2. What is the IP address of its default gateway?</a:t>
            </a:r>
          </a:p>
          <a:p>
            <a:pPr>
              <a:lnSpc>
                <a:spcPct val="90000"/>
              </a:lnSpc>
            </a:pPr>
            <a:r>
              <a:rPr lang="en-US" dirty="0"/>
              <a:t>Answer:</a:t>
            </a:r>
          </a:p>
          <a:p>
            <a:pPr>
              <a:lnSpc>
                <a:spcPct val="90000"/>
              </a:lnSpc>
            </a:pPr>
            <a:r>
              <a:rPr lang="en-US" dirty="0"/>
              <a:t>192.168.1.1</a:t>
            </a:r>
          </a:p>
          <a:p>
            <a:pPr marL="0" indent="0">
              <a:lnSpc>
                <a:spcPct val="90000"/>
              </a:lnSpc>
              <a:buNone/>
            </a:pPr>
            <a:r>
              <a:rPr lang="en-US" dirty="0"/>
              <a:t>3. What is the IP address of its DHCP server?</a:t>
            </a:r>
          </a:p>
          <a:p>
            <a:pPr>
              <a:lnSpc>
                <a:spcPct val="90000"/>
              </a:lnSpc>
            </a:pPr>
            <a:r>
              <a:rPr lang="en-US" dirty="0"/>
              <a:t>Answer:</a:t>
            </a:r>
          </a:p>
          <a:p>
            <a:pPr>
              <a:lnSpc>
                <a:spcPct val="90000"/>
              </a:lnSpc>
            </a:pPr>
            <a:r>
              <a:rPr lang="en-US" dirty="0"/>
              <a:t>192.168.1.1</a:t>
            </a:r>
          </a:p>
          <a:p>
            <a:pPr marL="0" indent="0">
              <a:lnSpc>
                <a:spcPct val="90000"/>
              </a:lnSpc>
              <a:buNone/>
            </a:pPr>
            <a:r>
              <a:rPr lang="en-US" dirty="0"/>
              <a:t>4. What is the IP address of its DNS server?</a:t>
            </a:r>
          </a:p>
          <a:p>
            <a:pPr>
              <a:lnSpc>
                <a:spcPct val="90000"/>
              </a:lnSpc>
            </a:pPr>
            <a:r>
              <a:rPr lang="en-US" dirty="0"/>
              <a:t>Answer:</a:t>
            </a:r>
          </a:p>
          <a:p>
            <a:pPr>
              <a:lnSpc>
                <a:spcPct val="90000"/>
              </a:lnSpc>
            </a:pPr>
            <a:r>
              <a:rPr lang="en-US" dirty="0"/>
              <a:t>192.168.1.1</a:t>
            </a:r>
          </a:p>
          <a:p>
            <a:pPr>
              <a:lnSpc>
                <a:spcPct val="90000"/>
              </a:lnSpc>
            </a:pPr>
            <a:endParaRPr lang="en-US" sz="1100" dirty="0"/>
          </a:p>
          <a:p>
            <a:pPr>
              <a:lnSpc>
                <a:spcPct val="90000"/>
              </a:lnSpc>
            </a:pPr>
            <a:endParaRPr lang="en-US" sz="1100" dirty="0"/>
          </a:p>
        </p:txBody>
      </p:sp>
      <p:pic>
        <p:nvPicPr>
          <p:cNvPr id="8" name="Picture 7">
            <a:extLst>
              <a:ext uri="{FF2B5EF4-FFF2-40B4-BE49-F238E27FC236}">
                <a16:creationId xmlns:a16="http://schemas.microsoft.com/office/drawing/2014/main" id="{FDE153BB-180E-A400-6524-67847CD4E598}"/>
              </a:ext>
            </a:extLst>
          </p:cNvPr>
          <p:cNvPicPr>
            <a:picLocks noChangeAspect="1"/>
          </p:cNvPicPr>
          <p:nvPr/>
        </p:nvPicPr>
        <p:blipFill>
          <a:blip r:embed="rId2"/>
          <a:stretch>
            <a:fillRect/>
          </a:stretch>
        </p:blipFill>
        <p:spPr>
          <a:xfrm>
            <a:off x="4301309" y="1433127"/>
            <a:ext cx="7690493" cy="3979829"/>
          </a:xfrm>
          <a:prstGeom prst="rect">
            <a:avLst/>
          </a:prstGeom>
        </p:spPr>
      </p:pic>
      <p:sp>
        <p:nvSpPr>
          <p:cNvPr id="49"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9413363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Water droplet on a petal">
            <a:extLst>
              <a:ext uri="{FF2B5EF4-FFF2-40B4-BE49-F238E27FC236}">
                <a16:creationId xmlns:a16="http://schemas.microsoft.com/office/drawing/2014/main" id="{D6B22563-9AB1-2ABA-CA51-6866DFA8F890}"/>
              </a:ext>
            </a:extLst>
          </p:cNvPr>
          <p:cNvPicPr>
            <a:picLocks noChangeAspect="1"/>
          </p:cNvPicPr>
          <p:nvPr/>
        </p:nvPicPr>
        <p:blipFill>
          <a:blip r:embed="rId3"/>
          <a:srcRect l="13521" r="7167"/>
          <a:stretch/>
        </p:blipFill>
        <p:spPr>
          <a:xfrm>
            <a:off x="3965248" y="10"/>
            <a:ext cx="8226749"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42801" y="168572"/>
            <a:ext cx="3822189" cy="1899912"/>
          </a:xfrm>
        </p:spPr>
        <p:txBody>
          <a:bodyPr vert="horz" lIns="91440" tIns="45720" rIns="91440" bIns="45720" rtlCol="0" anchor="ctr">
            <a:normAutofit/>
          </a:bodyPr>
          <a:lstStyle/>
          <a:p>
            <a:r>
              <a:rPr lang="en-US" sz="4000" dirty="0"/>
              <a:t>Manage network interfaces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42798" y="1956986"/>
            <a:ext cx="3722446" cy="4237068"/>
          </a:xfrm>
        </p:spPr>
        <p:txBody>
          <a:bodyPr vert="horz" lIns="91440" tIns="45720" rIns="91440" bIns="45720" rtlCol="0">
            <a:normAutofit/>
          </a:bodyPr>
          <a:lstStyle/>
          <a:p>
            <a:pPr marL="114300"/>
            <a:r>
              <a:rPr lang="en-US" sz="1400" dirty="0"/>
              <a:t>Which DHCP message is shown in the output of the </a:t>
            </a:r>
            <a:r>
              <a:rPr lang="en-US" sz="1400" b="1" dirty="0" err="1"/>
              <a:t>sudo</a:t>
            </a:r>
            <a:r>
              <a:rPr lang="en-US" sz="1400" b="1" dirty="0"/>
              <a:t> </a:t>
            </a:r>
            <a:r>
              <a:rPr lang="en-US" sz="1400" b="1" dirty="0" err="1"/>
              <a:t>dhclient</a:t>
            </a:r>
            <a:r>
              <a:rPr lang="en-US" sz="1400" b="1" dirty="0"/>
              <a:t> –v –r eth0</a:t>
            </a:r>
            <a:r>
              <a:rPr lang="en-US" sz="1400" dirty="0">
                <a:effectLst/>
              </a:rPr>
              <a:t> </a:t>
            </a:r>
            <a:r>
              <a:rPr lang="en-US" sz="1400" dirty="0"/>
              <a:t>command?</a:t>
            </a:r>
          </a:p>
          <a:p>
            <a:pPr indent="-228600">
              <a:buFont typeface="Arial" panose="020B0604020202020204" pitchFamily="34" charset="0"/>
              <a:buChar char="•"/>
            </a:pPr>
            <a:r>
              <a:rPr lang="en-US" sz="1400" dirty="0"/>
              <a:t>Answer:</a:t>
            </a:r>
          </a:p>
          <a:p>
            <a:pPr indent="-228600">
              <a:buFont typeface="Arial" panose="020B0604020202020204" pitchFamily="34" charset="0"/>
              <a:buChar char="•"/>
            </a:pPr>
            <a:r>
              <a:rPr lang="en-US" sz="1400" dirty="0"/>
              <a:t>DHCPRELEASE</a:t>
            </a:r>
          </a:p>
          <a:p>
            <a:endParaRPr lang="en-US" sz="1400" dirty="0"/>
          </a:p>
          <a:p>
            <a:r>
              <a:rPr lang="en-US" sz="1400" dirty="0"/>
              <a:t>     Which four DHCP messages are shown in</a:t>
            </a:r>
            <a:br>
              <a:rPr lang="en-US" sz="1400" dirty="0"/>
            </a:br>
            <a:r>
              <a:rPr lang="en-US" sz="1400" dirty="0"/>
              <a:t>     the output of the </a:t>
            </a:r>
            <a:r>
              <a:rPr lang="en-US" sz="1400" b="1" dirty="0" err="1"/>
              <a:t>sudo</a:t>
            </a:r>
            <a:r>
              <a:rPr lang="en-US" sz="1400" b="1" dirty="0"/>
              <a:t> </a:t>
            </a:r>
            <a:r>
              <a:rPr lang="en-US" sz="1400" b="1" dirty="0" err="1"/>
              <a:t>dhclient</a:t>
            </a:r>
            <a:r>
              <a:rPr lang="en-US" sz="1400" b="1" dirty="0"/>
              <a:t> –v eth0</a:t>
            </a:r>
            <a:br>
              <a:rPr lang="en-US" sz="1400" b="1" dirty="0"/>
            </a:br>
            <a:r>
              <a:rPr lang="en-US" sz="1400" b="1" dirty="0"/>
              <a:t>     </a:t>
            </a:r>
            <a:r>
              <a:rPr lang="en-US" sz="1400" dirty="0"/>
              <a:t>command?</a:t>
            </a:r>
          </a:p>
          <a:p>
            <a:pPr indent="-228600">
              <a:buFont typeface="Arial" panose="020B0604020202020204" pitchFamily="34" charset="0"/>
              <a:buChar char="•"/>
            </a:pPr>
            <a:r>
              <a:rPr lang="en-US" sz="1400" dirty="0"/>
              <a:t>Answer:</a:t>
            </a:r>
          </a:p>
          <a:p>
            <a:pPr indent="-228600">
              <a:buFont typeface="Arial" panose="020B0604020202020204" pitchFamily="34" charset="0"/>
              <a:buChar char="•"/>
            </a:pPr>
            <a:r>
              <a:rPr lang="en-US" sz="1400" dirty="0"/>
              <a:t>DHCPDISCOVER</a:t>
            </a:r>
          </a:p>
          <a:p>
            <a:pPr indent="-228600">
              <a:buFont typeface="Arial" panose="020B0604020202020204" pitchFamily="34" charset="0"/>
              <a:buChar char="•"/>
            </a:pPr>
            <a:r>
              <a:rPr lang="en-US" sz="1400" dirty="0"/>
              <a:t>DCHPOFFER</a:t>
            </a:r>
          </a:p>
          <a:p>
            <a:pPr indent="-228600">
              <a:buFont typeface="Arial" panose="020B0604020202020204" pitchFamily="34" charset="0"/>
              <a:buChar char="•"/>
            </a:pPr>
            <a:r>
              <a:rPr lang="en-US" sz="1400" dirty="0"/>
              <a:t>DCHPREQUEST</a:t>
            </a:r>
          </a:p>
          <a:p>
            <a:pPr indent="-228600">
              <a:buFont typeface="Arial" panose="020B0604020202020204" pitchFamily="34" charset="0"/>
              <a:buChar char="•"/>
            </a:pPr>
            <a:r>
              <a:rPr lang="en-US" sz="1400" dirty="0"/>
              <a:t>DCHPACK</a:t>
            </a:r>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181051790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78888" y="2672210"/>
            <a:ext cx="2880828" cy="1401026"/>
          </a:xfrm>
        </p:spPr>
        <p:txBody>
          <a:bodyPr vert="horz" lIns="91440" tIns="45720" rIns="91440" bIns="45720" rtlCol="0" anchor="t">
            <a:normAutofit/>
          </a:bodyPr>
          <a:lstStyle/>
          <a:p>
            <a:r>
              <a:rPr lang="en-US" sz="4000" kern="1200" dirty="0">
                <a:solidFill>
                  <a:srgbClr val="FFFFFF"/>
                </a:solidFill>
                <a:latin typeface="+mj-lt"/>
                <a:ea typeface="+mj-ea"/>
                <a:cs typeface="+mj-cs"/>
              </a:rPr>
              <a:t>Use network utilities</a:t>
            </a:r>
          </a:p>
        </p:txBody>
      </p:sp>
      <p:pic>
        <p:nvPicPr>
          <p:cNvPr id="8" name="Picture 7">
            <a:extLst>
              <a:ext uri="{FF2B5EF4-FFF2-40B4-BE49-F238E27FC236}">
                <a16:creationId xmlns:a16="http://schemas.microsoft.com/office/drawing/2014/main" id="{072F72BE-DF85-FCBF-82AD-F031D4016626}"/>
              </a:ext>
            </a:extLst>
          </p:cNvPr>
          <p:cNvPicPr>
            <a:picLocks noChangeAspect="1"/>
          </p:cNvPicPr>
          <p:nvPr/>
        </p:nvPicPr>
        <p:blipFill>
          <a:blip r:embed="rId2"/>
          <a:stretch>
            <a:fillRect/>
          </a:stretch>
        </p:blipFill>
        <p:spPr>
          <a:xfrm>
            <a:off x="4218385" y="1821270"/>
            <a:ext cx="7509791" cy="3341857"/>
          </a:xfrm>
          <a:prstGeom prst="rect">
            <a:avLst/>
          </a:prstGeom>
        </p:spPr>
      </p:pic>
    </p:spTree>
    <p:extLst>
      <p:ext uri="{BB962C8B-B14F-4D97-AF65-F5344CB8AC3E}">
        <p14:creationId xmlns:p14="http://schemas.microsoft.com/office/powerpoint/2010/main" val="2898731751"/>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9E43A85-80D4-D6B5-0E68-3077FF8CAD7B}"/>
              </a:ext>
            </a:extLst>
          </p:cNvPr>
          <p:cNvPicPr>
            <a:picLocks noChangeAspect="1"/>
          </p:cNvPicPr>
          <p:nvPr/>
        </p:nvPicPr>
        <p:blipFill>
          <a:blip r:embed="rId2"/>
          <a:srcRect l="10912" t="9091" r="24452"/>
          <a:stretch/>
        </p:blipFill>
        <p:spPr>
          <a:xfrm>
            <a:off x="3523488" y="10"/>
            <a:ext cx="8668512" cy="6857990"/>
          </a:xfrm>
          <a:prstGeom prst="rect">
            <a:avLst/>
          </a:prstGeom>
        </p:spPr>
      </p:pic>
      <p:sp>
        <p:nvSpPr>
          <p:cNvPr id="41" name="Rectangle 4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481029" y="3381441"/>
            <a:ext cx="5866431" cy="1035782"/>
          </a:xfrm>
        </p:spPr>
        <p:txBody>
          <a:bodyPr>
            <a:noAutofit/>
          </a:bodyPr>
          <a:lstStyle/>
          <a:p>
            <a:pPr algn="l"/>
            <a:r>
              <a:rPr lang="en-US" sz="3200" dirty="0"/>
              <a:t>Module 6 </a:t>
            </a:r>
            <a:br>
              <a:rPr lang="en-US" sz="3200" dirty="0"/>
            </a:br>
            <a:r>
              <a:rPr lang="en-US" sz="3200" dirty="0"/>
              <a:t>System Performance Monitoring</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52551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Monitor Linux processes</a:t>
            </a:r>
          </a:p>
        </p:txBody>
      </p:sp>
      <p:sp>
        <p:nvSpPr>
          <p:cNvPr id="4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Text Placeholder 6">
            <a:extLst>
              <a:ext uri="{FF2B5EF4-FFF2-40B4-BE49-F238E27FC236}">
                <a16:creationId xmlns:a16="http://schemas.microsoft.com/office/drawing/2014/main" id="{1C388146-FAFE-09B5-24C9-A4BA13925595}"/>
              </a:ext>
            </a:extLst>
          </p:cNvPr>
          <p:cNvGraphicFramePr/>
          <p:nvPr>
            <p:extLst>
              <p:ext uri="{D42A27DB-BD31-4B8C-83A1-F6EECF244321}">
                <p14:modId xmlns:p14="http://schemas.microsoft.com/office/powerpoint/2010/main" val="2274308669"/>
              </p:ext>
            </p:extLst>
          </p:nvPr>
        </p:nvGraphicFramePr>
        <p:xfrm>
          <a:off x="1715492" y="1993941"/>
          <a:ext cx="9047758" cy="462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247748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6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7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7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7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7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7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7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7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7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1" name="Group 8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8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8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8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8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8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8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5" name="Rectangle 9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99" name="Rectangle 98">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433889" y="1059872"/>
            <a:ext cx="3012216" cy="4851349"/>
          </a:xfrm>
        </p:spPr>
        <p:txBody>
          <a:bodyPr vert="horz" lIns="91440" tIns="45720" rIns="91440" bIns="45720" rtlCol="0" anchor="t">
            <a:normAutofit/>
          </a:bodyPr>
          <a:lstStyle/>
          <a:p>
            <a:r>
              <a:rPr lang="en-US" dirty="0"/>
              <a:t>Monitor user activities</a:t>
            </a:r>
          </a:p>
        </p:txBody>
      </p:sp>
      <p:sp>
        <p:nvSpPr>
          <p:cNvPr id="101"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4294967295"/>
          </p:nvPr>
        </p:nvSpPr>
        <p:spPr>
          <a:xfrm>
            <a:off x="5312860" y="841615"/>
            <a:ext cx="6224244" cy="5645728"/>
          </a:xfrm>
        </p:spPr>
        <p:txBody>
          <a:bodyPr vert="horz" lIns="91440" tIns="45720" rIns="91440" bIns="45720" rtlCol="0">
            <a:normAutofit/>
          </a:bodyPr>
          <a:lstStyle/>
          <a:p>
            <a:pPr>
              <a:lnSpc>
                <a:spcPct val="90000"/>
              </a:lnSpc>
            </a:pPr>
            <a:r>
              <a:rPr lang="en-US" sz="1600" dirty="0"/>
              <a:t>Issue the </a:t>
            </a:r>
            <a:r>
              <a:rPr lang="en-US" sz="1600" b="1" dirty="0" err="1"/>
              <a:t>sudo</a:t>
            </a:r>
            <a:r>
              <a:rPr lang="en-US" sz="1600" b="1" dirty="0"/>
              <a:t>  </a:t>
            </a:r>
            <a:r>
              <a:rPr lang="en-US" sz="1600" b="1" dirty="0" err="1"/>
              <a:t>accton</a:t>
            </a:r>
            <a:r>
              <a:rPr lang="en-US" sz="1600" b="1" dirty="0"/>
              <a:t>  on </a:t>
            </a:r>
            <a:r>
              <a:rPr lang="en-US" sz="1600" dirty="0"/>
              <a:t>command to turn on GNC accounting. Run the </a:t>
            </a:r>
            <a:r>
              <a:rPr lang="en-US" sz="1600" b="1" dirty="0" err="1"/>
              <a:t>sudo</a:t>
            </a:r>
            <a:r>
              <a:rPr lang="en-US" sz="1600" b="1" dirty="0"/>
              <a:t>  </a:t>
            </a:r>
            <a:r>
              <a:rPr lang="en-US" sz="1600" b="1" dirty="0" err="1"/>
              <a:t>updatedb</a:t>
            </a:r>
            <a:r>
              <a:rPr lang="en-US" sz="1600" b="1" dirty="0"/>
              <a:t> </a:t>
            </a:r>
            <a:r>
              <a:rPr lang="en-US" sz="1600" dirty="0"/>
              <a:t>command. Enter </a:t>
            </a:r>
            <a:r>
              <a:rPr lang="en-US" sz="1600" b="1" dirty="0" err="1"/>
              <a:t>lastcomm</a:t>
            </a:r>
            <a:r>
              <a:rPr lang="en-US" sz="1600" b="1" dirty="0"/>
              <a:t>  </a:t>
            </a:r>
            <a:r>
              <a:rPr lang="en-US" sz="1600" b="1" dirty="0" err="1"/>
              <a:t>updatedb</a:t>
            </a:r>
            <a:r>
              <a:rPr lang="en-US" sz="1600" dirty="0"/>
              <a:t> to check if the </a:t>
            </a:r>
            <a:r>
              <a:rPr lang="en-US" sz="1600" i="1" dirty="0" err="1"/>
              <a:t>updatedb</a:t>
            </a:r>
            <a:r>
              <a:rPr lang="en-US" sz="1600" dirty="0"/>
              <a:t> command was executed before. Remember to turn off GNC accounting (</a:t>
            </a:r>
            <a:r>
              <a:rPr lang="en-US" sz="1600" b="1" dirty="0" err="1"/>
              <a:t>sudo</a:t>
            </a:r>
            <a:r>
              <a:rPr lang="en-US" sz="1600" b="1" dirty="0"/>
              <a:t>  </a:t>
            </a:r>
            <a:r>
              <a:rPr lang="en-US" sz="1600" b="1" dirty="0" err="1"/>
              <a:t>accton</a:t>
            </a:r>
            <a:r>
              <a:rPr lang="en-US" sz="1600" b="1" dirty="0"/>
              <a:t>  off</a:t>
            </a:r>
            <a:r>
              <a:rPr lang="en-US" sz="1600" dirty="0"/>
              <a:t>) after answering the questions.</a:t>
            </a:r>
          </a:p>
          <a:p>
            <a:pPr>
              <a:lnSpc>
                <a:spcPct val="90000"/>
              </a:lnSpc>
            </a:pPr>
            <a:endParaRPr lang="en-US" sz="1600" dirty="0"/>
          </a:p>
          <a:p>
            <a:pPr>
              <a:lnSpc>
                <a:spcPct val="90000"/>
              </a:lnSpc>
            </a:pPr>
            <a:r>
              <a:rPr lang="en-US" sz="1600" dirty="0"/>
              <a:t>1. What flag value is displayed in the output?</a:t>
            </a:r>
          </a:p>
          <a:p>
            <a:pPr indent="-228600">
              <a:lnSpc>
                <a:spcPct val="90000"/>
              </a:lnSpc>
            </a:pPr>
            <a:r>
              <a:rPr lang="en-US" sz="1600" dirty="0"/>
              <a:t>Answer: </a:t>
            </a:r>
          </a:p>
          <a:p>
            <a:pPr indent="-228600">
              <a:lnSpc>
                <a:spcPct val="90000"/>
              </a:lnSpc>
            </a:pPr>
            <a:r>
              <a:rPr lang="en-US" sz="1600" dirty="0"/>
              <a:t>s  – ”super user”</a:t>
            </a:r>
            <a:br>
              <a:rPr lang="en-US" sz="1600" dirty="0"/>
            </a:br>
            <a:endParaRPr lang="en-US" sz="1600" dirty="0"/>
          </a:p>
          <a:p>
            <a:pPr>
              <a:lnSpc>
                <a:spcPct val="90000"/>
              </a:lnSpc>
            </a:pPr>
            <a:r>
              <a:rPr lang="en-US" sz="1600" dirty="0"/>
              <a:t>2. Why is the name of the user who ran the processes shown as root, not student?</a:t>
            </a:r>
          </a:p>
          <a:p>
            <a:pPr indent="-228600">
              <a:lnSpc>
                <a:spcPct val="90000"/>
              </a:lnSpc>
            </a:pPr>
            <a:r>
              <a:rPr lang="en-US" sz="1600" dirty="0"/>
              <a:t>Answer:</a:t>
            </a:r>
          </a:p>
          <a:p>
            <a:pPr indent="-228600">
              <a:lnSpc>
                <a:spcPct val="90000"/>
              </a:lnSpc>
            </a:pPr>
            <a:r>
              <a:rPr lang="en-US" sz="1600" dirty="0"/>
              <a:t>Superuser – since we typed </a:t>
            </a:r>
            <a:r>
              <a:rPr lang="en-US" sz="1600" dirty="0" err="1"/>
              <a:t>sudo</a:t>
            </a:r>
            <a:r>
              <a:rPr lang="en-US" sz="1600" dirty="0"/>
              <a:t> in front of the command.</a:t>
            </a:r>
          </a:p>
          <a:p>
            <a:pPr>
              <a:lnSpc>
                <a:spcPct val="90000"/>
              </a:lnSpc>
            </a:pPr>
            <a:endParaRPr lang="en-US" sz="1600" dirty="0"/>
          </a:p>
          <a:p>
            <a:pPr indent="-228600">
              <a:lnSpc>
                <a:spcPct val="90000"/>
              </a:lnSpc>
            </a:pPr>
            <a:r>
              <a:rPr lang="en-US" sz="1600" dirty="0"/>
              <a:t>Reference:</a:t>
            </a:r>
          </a:p>
          <a:p>
            <a:pPr indent="-228600">
              <a:lnSpc>
                <a:spcPct val="90000"/>
              </a:lnSpc>
            </a:pPr>
            <a:r>
              <a:rPr lang="en-US" sz="1600" dirty="0"/>
              <a:t>Project Assistance video</a:t>
            </a:r>
          </a:p>
        </p:txBody>
      </p:sp>
    </p:spTree>
    <p:extLst>
      <p:ext uri="{BB962C8B-B14F-4D97-AF65-F5344CB8AC3E}">
        <p14:creationId xmlns:p14="http://schemas.microsoft.com/office/powerpoint/2010/main" val="145510727"/>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94360" y="102875"/>
            <a:ext cx="10873740" cy="1680205"/>
          </a:xfrm>
        </p:spPr>
        <p:txBody>
          <a:bodyPr vert="horz" lIns="91440" tIns="45720" rIns="91440" bIns="45720" rtlCol="0" anchor="b">
            <a:normAutofit/>
          </a:bodyPr>
          <a:lstStyle/>
          <a:p>
            <a:r>
              <a:rPr lang="en-US" kern="1200"/>
              <a:t>Monitor network bandwidth usage</a:t>
            </a:r>
          </a:p>
        </p:txBody>
      </p:sp>
      <p:pic>
        <p:nvPicPr>
          <p:cNvPr id="4" name="Picture 3">
            <a:extLst>
              <a:ext uri="{FF2B5EF4-FFF2-40B4-BE49-F238E27FC236}">
                <a16:creationId xmlns:a16="http://schemas.microsoft.com/office/drawing/2014/main" id="{0E0D021B-16F6-B13F-9424-13A179B687F8}"/>
              </a:ext>
            </a:extLst>
          </p:cNvPr>
          <p:cNvPicPr>
            <a:picLocks noChangeAspect="1"/>
          </p:cNvPicPr>
          <p:nvPr/>
        </p:nvPicPr>
        <p:blipFill>
          <a:blip r:embed="rId2"/>
          <a:stretch>
            <a:fillRect/>
          </a:stretch>
        </p:blipFill>
        <p:spPr>
          <a:xfrm>
            <a:off x="3191356" y="2543175"/>
            <a:ext cx="6968096" cy="4076336"/>
          </a:xfrm>
          <a:prstGeom prst="rect">
            <a:avLst/>
          </a:prstGeom>
          <a:noFill/>
          <a:ln w="9525">
            <a:noFill/>
          </a:ln>
        </p:spPr>
      </p:pic>
    </p:spTree>
    <p:extLst>
      <p:ext uri="{BB962C8B-B14F-4D97-AF65-F5344CB8AC3E}">
        <p14:creationId xmlns:p14="http://schemas.microsoft.com/office/powerpoint/2010/main" val="425340901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98408"/>
            <a:ext cx="10972800" cy="1574317"/>
          </a:xfrm>
        </p:spPr>
        <p:txBody>
          <a:bodyPr anchor="b">
            <a:normAutofit/>
          </a:bodyPr>
          <a:lstStyle/>
          <a:p>
            <a:r>
              <a:rPr lang="en-US" dirty="0"/>
              <a:t>Introduction</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a:off x="7794845" y="2676525"/>
            <a:ext cx="3597470" cy="3597470"/>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7" name="TextBox 6">
            <a:extLst>
              <a:ext uri="{FF2B5EF4-FFF2-40B4-BE49-F238E27FC236}">
                <a16:creationId xmlns:a16="http://schemas.microsoft.com/office/drawing/2014/main" id="{3B94075D-327D-D211-9AC7-C1C05ABD255B}"/>
              </a:ext>
            </a:extLst>
          </p:cNvPr>
          <p:cNvSpPr txBox="1"/>
          <p:nvPr/>
        </p:nvSpPr>
        <p:spPr>
          <a:xfrm>
            <a:off x="492893" y="2265319"/>
            <a:ext cx="7242164" cy="3785652"/>
          </a:xfrm>
          <a:prstGeom prst="rect">
            <a:avLst/>
          </a:prstGeom>
          <a:noFill/>
        </p:spPr>
        <p:txBody>
          <a:bodyPr wrap="square">
            <a:spAutoFit/>
          </a:bodyPr>
          <a:lstStyle/>
          <a:p>
            <a:r>
              <a:rPr lang="en-US" sz="1500" dirty="0">
                <a:solidFill>
                  <a:schemeClr val="bg1"/>
                </a:solidFill>
              </a:rPr>
              <a:t>Frequently, new applications and technologies are being developed. This is a continuous process. Because of this, a large number of new job opportunities are created, each of which requires the aforementioned skill set. As the employment market continues to evolve, it is essential to have a current knowledge of the skills that are required for it and to make the most of the numerous learning opportunities that are available. </a:t>
            </a:r>
          </a:p>
          <a:p>
            <a:endParaRPr lang="en-US" sz="1500" dirty="0">
              <a:solidFill>
                <a:schemeClr val="bg1"/>
              </a:solidFill>
            </a:endParaRPr>
          </a:p>
          <a:p>
            <a:r>
              <a:rPr lang="en-US" sz="1500" dirty="0">
                <a:solidFill>
                  <a:schemeClr val="bg1"/>
                </a:solidFill>
              </a:rPr>
              <a:t>A virtualized environment and the fundamentals of the Linux operating system are also things that are covered in this project. Examples of activities that fall under this category include traversing the Linux file system, developing shell scripts, and managing users. Together, gaining a grasp of IP setups and monitoring the performance of the system. In doing so, it lays the groundwork for your comprehension of developing technologies such as cloud computing and visualization. Consequently, you will be more prepared for a future profession in information technology. </a:t>
            </a:r>
          </a:p>
          <a:p>
            <a:endParaRPr lang="en-US" sz="1500" dirty="0">
              <a:solidFill>
                <a:schemeClr val="bg1"/>
              </a:solidFill>
            </a:endParaRPr>
          </a:p>
          <a:p>
            <a:r>
              <a:rPr lang="en-US" sz="1500" dirty="0">
                <a:solidFill>
                  <a:schemeClr val="bg1"/>
                </a:solidFill>
              </a:rPr>
              <a:t>Through the utilization of redirection and pipe meta characters, this course project will demonstrate how the Linux shell can be used to control command input and output.</a:t>
            </a:r>
          </a:p>
        </p:txBody>
      </p:sp>
    </p:spTree>
    <p:extLst>
      <p:ext uri="{BB962C8B-B14F-4D97-AF65-F5344CB8AC3E}">
        <p14:creationId xmlns:p14="http://schemas.microsoft.com/office/powerpoint/2010/main" val="320031202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1CFB-EA73-44DA-C520-C542A1C3F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1D2E2-BF38-1230-EC3F-A01F1EDD4104}"/>
              </a:ext>
            </a:extLst>
          </p:cNvPr>
          <p:cNvSpPr>
            <a:spLocks noGrp="1"/>
          </p:cNvSpPr>
          <p:nvPr>
            <p:ph type="title"/>
          </p:nvPr>
        </p:nvSpPr>
        <p:spPr>
          <a:xfrm>
            <a:off x="594360" y="202400"/>
            <a:ext cx="10972800" cy="1570325"/>
          </a:xfrm>
        </p:spPr>
        <p:txBody>
          <a:bodyPr anchor="b">
            <a:normAutofit/>
          </a:bodyPr>
          <a:lstStyle/>
          <a:p>
            <a:r>
              <a:rPr lang="en-US" dirty="0"/>
              <a:t>Challenges	</a:t>
            </a:r>
          </a:p>
        </p:txBody>
      </p:sp>
      <p:graphicFrame>
        <p:nvGraphicFramePr>
          <p:cNvPr id="10" name="Content Placeholder 7">
            <a:extLst>
              <a:ext uri="{FF2B5EF4-FFF2-40B4-BE49-F238E27FC236}">
                <a16:creationId xmlns:a16="http://schemas.microsoft.com/office/drawing/2014/main" id="{37ADB3DB-C5DE-694F-9422-9C4D05F6750D}"/>
              </a:ext>
            </a:extLst>
          </p:cNvPr>
          <p:cNvGraphicFramePr>
            <a:graphicFrameLocks noGrp="1"/>
          </p:cNvGraphicFramePr>
          <p:nvPr>
            <p:ph type="tbl" sz="quarter" idx="10"/>
            <p:extLst>
              <p:ext uri="{D42A27DB-BD31-4B8C-83A1-F6EECF244321}">
                <p14:modId xmlns:p14="http://schemas.microsoft.com/office/powerpoint/2010/main" val="520822145"/>
              </p:ext>
            </p:extLst>
          </p:nvPr>
        </p:nvGraphicFramePr>
        <p:xfrm>
          <a:off x="594360" y="2628629"/>
          <a:ext cx="10972800" cy="3636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7830060"/>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A4ADD-5A2A-9839-06F0-59B7A4DE7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7B943-05A9-0396-3F1C-1C7CC1BAFD05}"/>
              </a:ext>
            </a:extLst>
          </p:cNvPr>
          <p:cNvSpPr>
            <a:spLocks noGrp="1"/>
          </p:cNvSpPr>
          <p:nvPr>
            <p:ph type="title"/>
          </p:nvPr>
        </p:nvSpPr>
        <p:spPr>
          <a:xfrm>
            <a:off x="594360" y="102875"/>
            <a:ext cx="10873740" cy="1680205"/>
          </a:xfrm>
        </p:spPr>
        <p:txBody>
          <a:bodyPr vert="horz" lIns="0" tIns="0" rIns="0" bIns="0" rtlCol="0" anchor="b" anchorCtr="0">
            <a:normAutofit/>
          </a:bodyPr>
          <a:lstStyle/>
          <a:p>
            <a:r>
              <a:rPr lang="en-US" b="1" i="0" kern="1200" spc="100" baseline="0" dirty="0">
                <a:latin typeface="+mj-lt"/>
                <a:ea typeface="+mj-ea"/>
                <a:cs typeface="+mj-cs"/>
              </a:rPr>
              <a:t>Career Skills	</a:t>
            </a:r>
          </a:p>
        </p:txBody>
      </p:sp>
      <p:sp>
        <p:nvSpPr>
          <p:cNvPr id="9" name="Content Placeholder 2">
            <a:extLst>
              <a:ext uri="{FF2B5EF4-FFF2-40B4-BE49-F238E27FC236}">
                <a16:creationId xmlns:a16="http://schemas.microsoft.com/office/drawing/2014/main" id="{C0AC36DA-AC1E-1A63-3709-33476E024180}"/>
              </a:ext>
            </a:extLst>
          </p:cNvPr>
          <p:cNvSpPr txBox="1">
            <a:spLocks/>
          </p:cNvSpPr>
          <p:nvPr/>
        </p:nvSpPr>
        <p:spPr>
          <a:xfrm>
            <a:off x="2114550" y="2314575"/>
            <a:ext cx="9353550" cy="3533775"/>
          </a:xfrm>
          <a:prstGeom prst="rect">
            <a:avLst/>
          </a:prstGeom>
        </p:spPr>
        <p:txBody>
          <a:bodyPr vert="horz" lIns="0" tIns="228600" rIns="0" bIns="0" rtlCol="0">
            <a:normAutofit lnSpcReduction="10000"/>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a:spcBef>
                <a:spcPts val="1800"/>
              </a:spcBef>
            </a:pPr>
            <a:r>
              <a:rPr lang="en-US" sz="1800" dirty="0"/>
              <a:t>The skills that I developed that I know will benefit me in my career are:</a:t>
            </a:r>
          </a:p>
          <a:p>
            <a:pPr marL="283464">
              <a:spcBef>
                <a:spcPts val="1800"/>
              </a:spcBef>
            </a:pPr>
            <a:r>
              <a:rPr lang="en-US" sz="1800" dirty="0"/>
              <a:t>Technical skills which will increase efficiency and expertise, making me a stronger candidate for advanced roles, </a:t>
            </a:r>
          </a:p>
          <a:p>
            <a:pPr marL="283464">
              <a:spcBef>
                <a:spcPts val="1800"/>
              </a:spcBef>
            </a:pPr>
            <a:r>
              <a:rPr lang="en-US" sz="1800" dirty="0"/>
              <a:t>Communication skills which are valued for their ability to convey complex information clearly, resolve conflicts and foster understanding, </a:t>
            </a:r>
          </a:p>
          <a:p>
            <a:pPr marL="283464">
              <a:spcBef>
                <a:spcPts val="1800"/>
              </a:spcBef>
            </a:pPr>
            <a:r>
              <a:rPr lang="en-US" sz="1800" dirty="0"/>
              <a:t>Problem-solving and critical thinking which demonstrates adaptability and the ability to thrive in challenging situations, which can lead to roles that require strategic thinking and responsibility,</a:t>
            </a:r>
          </a:p>
          <a:p>
            <a:pPr marL="283464">
              <a:spcBef>
                <a:spcPts val="1800"/>
              </a:spcBef>
            </a:pPr>
            <a:r>
              <a:rPr lang="en-US" sz="1800" dirty="0"/>
              <a:t>Time management and productivity skills that show that you can handle higher-level responsibilities without compromising quality, making me more appealing for promotion.</a:t>
            </a:r>
          </a:p>
          <a:p>
            <a:pPr marL="0" indent="0">
              <a:spcBef>
                <a:spcPts val="1800"/>
              </a:spcBef>
              <a:buNone/>
            </a:pPr>
            <a:endParaRPr lang="en-US" sz="1600" dirty="0"/>
          </a:p>
        </p:txBody>
      </p:sp>
    </p:spTree>
    <p:extLst>
      <p:ext uri="{BB962C8B-B14F-4D97-AF65-F5344CB8AC3E}">
        <p14:creationId xmlns:p14="http://schemas.microsoft.com/office/powerpoint/2010/main" val="415910698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594360" y="1034041"/>
            <a:ext cx="3088877" cy="738684"/>
          </a:xfrm>
        </p:spPr>
        <p:txBody>
          <a:bodyPr anchor="b">
            <a:normAutofit/>
          </a:bodyPr>
          <a:lstStyle/>
          <a:p>
            <a:r>
              <a:rPr lang="en-US" dirty="0"/>
              <a:t>Conclusion</a:t>
            </a:r>
          </a:p>
        </p:txBody>
      </p:sp>
      <p:graphicFrame>
        <p:nvGraphicFramePr>
          <p:cNvPr id="5" name="Content Placeholder 2">
            <a:extLst>
              <a:ext uri="{FF2B5EF4-FFF2-40B4-BE49-F238E27FC236}">
                <a16:creationId xmlns:a16="http://schemas.microsoft.com/office/drawing/2014/main" id="{AA40D94D-2E2A-F3CC-BAB0-E2A20FBCC85F}"/>
              </a:ext>
            </a:extLst>
          </p:cNvPr>
          <p:cNvGraphicFramePr>
            <a:graphicFrameLocks noGrp="1"/>
          </p:cNvGraphicFramePr>
          <p:nvPr>
            <p:ph type="tbl" sz="quarter" idx="10"/>
            <p:extLst>
              <p:ext uri="{D42A27DB-BD31-4B8C-83A1-F6EECF244321}">
                <p14:modId xmlns:p14="http://schemas.microsoft.com/office/powerpoint/2010/main" val="4259052084"/>
              </p:ext>
            </p:extLst>
          </p:nvPr>
        </p:nvGraphicFramePr>
        <p:xfrm>
          <a:off x="594360" y="2628629"/>
          <a:ext cx="10972800" cy="3636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5196425"/>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594360" y="102875"/>
            <a:ext cx="10873740" cy="1680205"/>
          </a:xfrm>
        </p:spPr>
        <p:txBody>
          <a:bodyPr anchor="b">
            <a:normAutofit/>
          </a:bodyPr>
          <a:lstStyle/>
          <a:p>
            <a:r>
              <a:rPr lang="en-US"/>
              <a:t>References used with this project:</a:t>
            </a:r>
          </a:p>
        </p:txBody>
      </p:sp>
      <p:graphicFrame>
        <p:nvGraphicFramePr>
          <p:cNvPr id="7" name="Content Placeholder 2">
            <a:extLst>
              <a:ext uri="{FF2B5EF4-FFF2-40B4-BE49-F238E27FC236}">
                <a16:creationId xmlns:a16="http://schemas.microsoft.com/office/drawing/2014/main" id="{0AC85361-3AA7-7E08-BD7C-9D4BF9EFA727}"/>
              </a:ext>
            </a:extLst>
          </p:cNvPr>
          <p:cNvGraphicFramePr>
            <a:graphicFrameLocks noGrp="1"/>
          </p:cNvGraphicFramePr>
          <p:nvPr>
            <p:ph sz="quarter" idx="13"/>
            <p:extLst>
              <p:ext uri="{D42A27DB-BD31-4B8C-83A1-F6EECF244321}">
                <p14:modId xmlns:p14="http://schemas.microsoft.com/office/powerpoint/2010/main" val="2235514694"/>
              </p:ext>
            </p:extLst>
          </p:nvPr>
        </p:nvGraphicFramePr>
        <p:xfrm>
          <a:off x="2478280" y="2564019"/>
          <a:ext cx="7810500" cy="3699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3449465"/>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4" name="Group 43">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45"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6"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7"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48"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49"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0"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1"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2"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3"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4"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5"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6"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F810C1B7-6E4E-3DEE-50C0-1CA3B14303EE}"/>
              </a:ext>
            </a:extLst>
          </p:cNvPr>
          <p:cNvSpPr>
            <a:spLocks noGrp="1"/>
          </p:cNvSpPr>
          <p:nvPr>
            <p:ph type="title"/>
          </p:nvPr>
        </p:nvSpPr>
        <p:spPr>
          <a:xfrm>
            <a:off x="1304103" y="1318591"/>
            <a:ext cx="5800929" cy="4220820"/>
          </a:xfrm>
        </p:spPr>
        <p:txBody>
          <a:bodyPr vert="horz" lIns="91440" tIns="45720" rIns="91440" bIns="45720" rtlCol="0" anchor="ctr">
            <a:normAutofit/>
          </a:bodyPr>
          <a:lstStyle/>
          <a:p>
            <a:pPr algn="r"/>
            <a:r>
              <a:rPr lang="en-US" sz="6600">
                <a:solidFill>
                  <a:schemeClr val="tx2">
                    <a:lumMod val="75000"/>
                  </a:schemeClr>
                </a:solidFill>
              </a:rPr>
              <a:t>Thank you</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4294967295"/>
          </p:nvPr>
        </p:nvSpPr>
        <p:spPr>
          <a:xfrm>
            <a:off x="7855048" y="1871831"/>
            <a:ext cx="3084569" cy="3199806"/>
          </a:xfrm>
        </p:spPr>
        <p:txBody>
          <a:bodyPr vert="horz" lIns="91440" tIns="45720" rIns="91440" bIns="45720" rtlCol="0" anchor="ctr">
            <a:normAutofit/>
          </a:bodyPr>
          <a:lstStyle/>
          <a:p>
            <a:pPr marL="0" indent="0">
              <a:buNone/>
            </a:pPr>
            <a:r>
              <a:rPr lang="en-US">
                <a:solidFill>
                  <a:schemeClr val="tx2">
                    <a:lumMod val="75000"/>
                  </a:schemeClr>
                </a:solidFill>
              </a:rPr>
              <a:t>Anita Woods</a:t>
            </a:r>
            <a:br>
              <a:rPr lang="en-US">
                <a:solidFill>
                  <a:schemeClr val="tx2">
                    <a:lumMod val="75000"/>
                  </a:schemeClr>
                </a:solidFill>
              </a:rPr>
            </a:br>
            <a:r>
              <a:rPr lang="en-US">
                <a:solidFill>
                  <a:schemeClr val="tx2">
                    <a:lumMod val="75000"/>
                  </a:schemeClr>
                </a:solidFill>
              </a:rPr>
              <a:t>DeVry University</a:t>
            </a:r>
          </a:p>
        </p:txBody>
      </p:sp>
      <p:cxnSp>
        <p:nvCxnSpPr>
          <p:cNvPr id="58" name="Straight Connector 57">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32419"/>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21633A5-8BE3-D44D-57F3-2EF16137684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8" name="Group 27">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2" name="Rectangle 41">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6" name="Rectangle 45">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8" name="Rectangle 47">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50" name="Group 49">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51"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 name="Text Placeholder 2">
            <a:extLst>
              <a:ext uri="{FF2B5EF4-FFF2-40B4-BE49-F238E27FC236}">
                <a16:creationId xmlns:a16="http://schemas.microsoft.com/office/drawing/2014/main" id="{591442CD-A26D-1761-8CE7-8BC3075BB4ED}"/>
              </a:ext>
            </a:extLst>
          </p:cNvPr>
          <p:cNvSpPr>
            <a:spLocks noGrp="1"/>
          </p:cNvSpPr>
          <p:nvPr>
            <p:ph type="body" sz="quarter" idx="11"/>
          </p:nvPr>
        </p:nvSpPr>
        <p:spPr>
          <a:xfrm>
            <a:off x="2177984" y="1838049"/>
            <a:ext cx="4777910" cy="3199806"/>
          </a:xfrm>
        </p:spPr>
        <p:txBody>
          <a:bodyPr vert="horz" lIns="91440" tIns="45720" rIns="91440" bIns="45720" rtlCol="0" anchor="ctr">
            <a:normAutofit/>
          </a:bodyPr>
          <a:lstStyle/>
          <a:p>
            <a:r>
              <a:rPr lang="en-US" sz="3200" b="0" dirty="0">
                <a:latin typeface="Calibri" panose="020F0502020204030204" pitchFamily="34" charset="0"/>
                <a:cs typeface="Calibri" panose="020F0502020204030204" pitchFamily="34" charset="0"/>
              </a:rPr>
              <a:t>Module 2 </a:t>
            </a:r>
            <a:br>
              <a:rPr lang="en-US" sz="3200" b="0" dirty="0">
                <a:latin typeface="Calibri" panose="020F0502020204030204" pitchFamily="34" charset="0"/>
                <a:cs typeface="Calibri" panose="020F0502020204030204" pitchFamily="34" charset="0"/>
              </a:rPr>
            </a:br>
            <a:r>
              <a:rPr lang="en-US" sz="3200" b="0" dirty="0">
                <a:latin typeface="Calibri" panose="020F0502020204030204" pitchFamily="34" charset="0"/>
                <a:cs typeface="Calibri" panose="020F0502020204030204" pitchFamily="34" charset="0"/>
              </a:rPr>
              <a:t>Linux Filesystem Hierarchy</a:t>
            </a:r>
          </a:p>
        </p:txBody>
      </p:sp>
      <p:cxnSp>
        <p:nvCxnSpPr>
          <p:cNvPr id="64" name="Straight Connector 63">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084513"/>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641E-9248-1E8B-230F-D1CCFC5B9FC2}"/>
              </a:ext>
            </a:extLst>
          </p:cNvPr>
          <p:cNvSpPr>
            <a:spLocks noGrp="1"/>
          </p:cNvSpPr>
          <p:nvPr>
            <p:ph type="title" idx="4294967295"/>
          </p:nvPr>
        </p:nvSpPr>
        <p:spPr>
          <a:xfrm>
            <a:off x="4557713" y="315913"/>
            <a:ext cx="7634287" cy="739775"/>
          </a:xfrm>
        </p:spPr>
        <p:txBody>
          <a:bodyPr/>
          <a:lstStyle/>
          <a:p>
            <a:r>
              <a:rPr lang="en-US" dirty="0"/>
              <a:t>Linux Filesystem Hierarchy</a:t>
            </a:r>
          </a:p>
        </p:txBody>
      </p:sp>
      <p:pic>
        <p:nvPicPr>
          <p:cNvPr id="5" name="Content Placeholder 4">
            <a:extLst>
              <a:ext uri="{FF2B5EF4-FFF2-40B4-BE49-F238E27FC236}">
                <a16:creationId xmlns:a16="http://schemas.microsoft.com/office/drawing/2014/main" id="{EAACE522-ABDA-696F-678F-7A4529C89848}"/>
              </a:ext>
            </a:extLst>
          </p:cNvPr>
          <p:cNvPicPr>
            <a:picLocks noGrp="1" noChangeAspect="1"/>
          </p:cNvPicPr>
          <p:nvPr>
            <p:ph sz="quarter" idx="4294967295"/>
          </p:nvPr>
        </p:nvPicPr>
        <p:blipFill>
          <a:blip r:embed="rId2"/>
          <a:stretch>
            <a:fillRect/>
          </a:stretch>
        </p:blipFill>
        <p:spPr>
          <a:xfrm>
            <a:off x="5511919" y="1297700"/>
            <a:ext cx="5321300" cy="5321300"/>
          </a:xfrm>
          <a:prstGeom prst="rect">
            <a:avLst/>
          </a:prstGeom>
        </p:spPr>
      </p:pic>
      <p:sp>
        <p:nvSpPr>
          <p:cNvPr id="7" name="TextBox 6">
            <a:extLst>
              <a:ext uri="{FF2B5EF4-FFF2-40B4-BE49-F238E27FC236}">
                <a16:creationId xmlns:a16="http://schemas.microsoft.com/office/drawing/2014/main" id="{8432FA80-2237-E2B9-2858-63B8630B7E29}"/>
              </a:ext>
            </a:extLst>
          </p:cNvPr>
          <p:cNvSpPr txBox="1"/>
          <p:nvPr/>
        </p:nvSpPr>
        <p:spPr>
          <a:xfrm>
            <a:off x="1481115" y="1663075"/>
            <a:ext cx="3310070" cy="3785652"/>
          </a:xfrm>
          <a:prstGeom prst="rect">
            <a:avLst/>
          </a:prstGeom>
          <a:noFill/>
        </p:spPr>
        <p:txBody>
          <a:bodyPr wrap="square">
            <a:spAutoFit/>
          </a:bodyPr>
          <a:lstStyle/>
          <a:p>
            <a:pPr algn="ctr"/>
            <a:r>
              <a:rPr lang="en-US" sz="2400" dirty="0"/>
              <a:t>Here is a visual representation of the Linux Filesystem Hierarchy. It illustrates the structure and purposes of the major directories in a clear, minimalist design. </a:t>
            </a:r>
          </a:p>
        </p:txBody>
      </p:sp>
    </p:spTree>
    <p:extLst>
      <p:ext uri="{BB962C8B-B14F-4D97-AF65-F5344CB8AC3E}">
        <p14:creationId xmlns:p14="http://schemas.microsoft.com/office/powerpoint/2010/main" val="198845726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8"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9"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0"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1"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2"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3"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4"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5"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6"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7"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8"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9"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41" name="Group 140">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42"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3"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4"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5"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6"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7"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8"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9"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0"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1"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2"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3"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55" name="Rectangle 154">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7"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9" name="Rectangle 158">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94897" y="624110"/>
            <a:ext cx="9712998" cy="1280890"/>
          </a:xfrm>
        </p:spPr>
        <p:txBody>
          <a:bodyPr vert="horz" lIns="91440" tIns="45720" rIns="91440" bIns="45720" rtlCol="0" anchor="t">
            <a:normAutofit/>
          </a:bodyPr>
          <a:lstStyle/>
          <a:p>
            <a:r>
              <a:rPr lang="en-US" sz="3600"/>
              <a:t>Navigate the Linux filesystem tree</a:t>
            </a:r>
          </a:p>
        </p:txBody>
      </p:sp>
      <p:sp>
        <p:nvSpPr>
          <p:cNvPr id="161" name="Rectangle 160">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3"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aphicFrame>
        <p:nvGraphicFramePr>
          <p:cNvPr id="123" name="Text Placeholder 6">
            <a:extLst>
              <a:ext uri="{FF2B5EF4-FFF2-40B4-BE49-F238E27FC236}">
                <a16:creationId xmlns:a16="http://schemas.microsoft.com/office/drawing/2014/main" id="{69A75D6E-59FD-6E01-E3BC-EFC4BC5BAC16}"/>
              </a:ext>
            </a:extLst>
          </p:cNvPr>
          <p:cNvGraphicFramePr/>
          <p:nvPr>
            <p:extLst>
              <p:ext uri="{D42A27DB-BD31-4B8C-83A1-F6EECF244321}">
                <p14:modId xmlns:p14="http://schemas.microsoft.com/office/powerpoint/2010/main" val="3838882967"/>
              </p:ext>
            </p:extLst>
          </p:nvPr>
        </p:nvGraphicFramePr>
        <p:xfrm>
          <a:off x="1794897" y="1399026"/>
          <a:ext cx="8987404" cy="5447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4776422"/>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2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2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2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2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2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5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5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7" name="Group 10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6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6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6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6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6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6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6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7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7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21" name="Rectangle 12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25" name="Rectangle 124">
            <a:extLst>
              <a:ext uri="{FF2B5EF4-FFF2-40B4-BE49-F238E27FC236}">
                <a16:creationId xmlns:a16="http://schemas.microsoft.com/office/drawing/2014/main" id="{97A5CE44-9D07-4AD7-B94C-7C935136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1A703601-C9B7-448F-B403-01CBCB088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7923CDCA-D161-4CE7-BA92-92AE20B96D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172" name="Freeform 11">
              <a:extLst>
                <a:ext uri="{FF2B5EF4-FFF2-40B4-BE49-F238E27FC236}">
                  <a16:creationId xmlns:a16="http://schemas.microsoft.com/office/drawing/2014/main" id="{AFFB0997-74F4-42F6-80A7-7C1B6BD3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73" name="Freeform 12">
              <a:extLst>
                <a:ext uri="{FF2B5EF4-FFF2-40B4-BE49-F238E27FC236}">
                  <a16:creationId xmlns:a16="http://schemas.microsoft.com/office/drawing/2014/main" id="{A14E1792-3BAD-41B1-A563-2180A26E6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74" name="Freeform 13">
              <a:extLst>
                <a:ext uri="{FF2B5EF4-FFF2-40B4-BE49-F238E27FC236}">
                  <a16:creationId xmlns:a16="http://schemas.microsoft.com/office/drawing/2014/main" id="{C30D05BD-CE6E-4143-946E-A2C5EC7C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75" name="Freeform 14">
              <a:extLst>
                <a:ext uri="{FF2B5EF4-FFF2-40B4-BE49-F238E27FC236}">
                  <a16:creationId xmlns:a16="http://schemas.microsoft.com/office/drawing/2014/main" id="{4317EBD8-70E0-492B-B401-C72697C7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6" name="Freeform 15">
              <a:extLst>
                <a:ext uri="{FF2B5EF4-FFF2-40B4-BE49-F238E27FC236}">
                  <a16:creationId xmlns:a16="http://schemas.microsoft.com/office/drawing/2014/main" id="{60545381-EDB5-47D8-9497-D5802F5A4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77" name="Freeform 16">
              <a:extLst>
                <a:ext uri="{FF2B5EF4-FFF2-40B4-BE49-F238E27FC236}">
                  <a16:creationId xmlns:a16="http://schemas.microsoft.com/office/drawing/2014/main" id="{E67012E4-2FDC-4F96-A145-1E426784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8" name="Freeform 17">
              <a:extLst>
                <a:ext uri="{FF2B5EF4-FFF2-40B4-BE49-F238E27FC236}">
                  <a16:creationId xmlns:a16="http://schemas.microsoft.com/office/drawing/2014/main" id="{C088EA8D-BA27-4043-967F-595BE451C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9" name="Freeform 18">
              <a:extLst>
                <a:ext uri="{FF2B5EF4-FFF2-40B4-BE49-F238E27FC236}">
                  <a16:creationId xmlns:a16="http://schemas.microsoft.com/office/drawing/2014/main" id="{7D7B306D-2572-4DF7-BC2E-675203317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0" name="Freeform 19">
              <a:extLst>
                <a:ext uri="{FF2B5EF4-FFF2-40B4-BE49-F238E27FC236}">
                  <a16:creationId xmlns:a16="http://schemas.microsoft.com/office/drawing/2014/main" id="{EBFED6A3-D5D7-4F26-B6EB-091492A9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1" name="Freeform 20">
              <a:extLst>
                <a:ext uri="{FF2B5EF4-FFF2-40B4-BE49-F238E27FC236}">
                  <a16:creationId xmlns:a16="http://schemas.microsoft.com/office/drawing/2014/main" id="{57CA315F-B9C5-4899-A337-C1389083C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82" name="Freeform 21">
              <a:extLst>
                <a:ext uri="{FF2B5EF4-FFF2-40B4-BE49-F238E27FC236}">
                  <a16:creationId xmlns:a16="http://schemas.microsoft.com/office/drawing/2014/main" id="{F3C62C3A-023D-428B-AEEA-68C9B037B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83" name="Freeform 22">
              <a:extLst>
                <a:ext uri="{FF2B5EF4-FFF2-40B4-BE49-F238E27FC236}">
                  <a16:creationId xmlns:a16="http://schemas.microsoft.com/office/drawing/2014/main" id="{6132B97B-0D55-426A-8D75-9E7F8FCE7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43" name="Group 142">
            <a:extLst>
              <a:ext uri="{FF2B5EF4-FFF2-40B4-BE49-F238E27FC236}">
                <a16:creationId xmlns:a16="http://schemas.microsoft.com/office/drawing/2014/main" id="{B28C8CE4-C5A6-4B6C-B428-1D2852C394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184" name="Freeform 27">
              <a:extLst>
                <a:ext uri="{FF2B5EF4-FFF2-40B4-BE49-F238E27FC236}">
                  <a16:creationId xmlns:a16="http://schemas.microsoft.com/office/drawing/2014/main" id="{6C6C0EAF-AF4D-4E28-B480-93C9A324D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85" name="Freeform 28">
              <a:extLst>
                <a:ext uri="{FF2B5EF4-FFF2-40B4-BE49-F238E27FC236}">
                  <a16:creationId xmlns:a16="http://schemas.microsoft.com/office/drawing/2014/main" id="{C254D393-7673-4399-AE7D-933ED61B1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86" name="Freeform 29">
              <a:extLst>
                <a:ext uri="{FF2B5EF4-FFF2-40B4-BE49-F238E27FC236}">
                  <a16:creationId xmlns:a16="http://schemas.microsoft.com/office/drawing/2014/main" id="{76A48428-8958-41F8-BCFD-F9EB16A17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87" name="Freeform 30">
              <a:extLst>
                <a:ext uri="{FF2B5EF4-FFF2-40B4-BE49-F238E27FC236}">
                  <a16:creationId xmlns:a16="http://schemas.microsoft.com/office/drawing/2014/main" id="{F895B04F-691C-404F-A9F1-47B315756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88" name="Freeform 31">
              <a:extLst>
                <a:ext uri="{FF2B5EF4-FFF2-40B4-BE49-F238E27FC236}">
                  <a16:creationId xmlns:a16="http://schemas.microsoft.com/office/drawing/2014/main" id="{38BAB3B8-E8BB-4327-9E73-FFAD5597B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89" name="Freeform 32">
              <a:extLst>
                <a:ext uri="{FF2B5EF4-FFF2-40B4-BE49-F238E27FC236}">
                  <a16:creationId xmlns:a16="http://schemas.microsoft.com/office/drawing/2014/main" id="{88ED23AE-358F-4EEC-8D62-917EBED71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90" name="Freeform 33">
              <a:extLst>
                <a:ext uri="{FF2B5EF4-FFF2-40B4-BE49-F238E27FC236}">
                  <a16:creationId xmlns:a16="http://schemas.microsoft.com/office/drawing/2014/main" id="{776F07C9-FA92-406A-B934-95BE8CAED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91" name="Freeform 34">
              <a:extLst>
                <a:ext uri="{FF2B5EF4-FFF2-40B4-BE49-F238E27FC236}">
                  <a16:creationId xmlns:a16="http://schemas.microsoft.com/office/drawing/2014/main" id="{BDA1CEAF-E0AD-4A46-8E40-9251837CB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2" name="Freeform 35">
              <a:extLst>
                <a:ext uri="{FF2B5EF4-FFF2-40B4-BE49-F238E27FC236}">
                  <a16:creationId xmlns:a16="http://schemas.microsoft.com/office/drawing/2014/main" id="{53D21C6F-F2ED-4F73-8B4D-9E2FECBB9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93" name="Freeform 36">
              <a:extLst>
                <a:ext uri="{FF2B5EF4-FFF2-40B4-BE49-F238E27FC236}">
                  <a16:creationId xmlns:a16="http://schemas.microsoft.com/office/drawing/2014/main" id="{2FED37FF-C037-4A76-A8D6-33525D19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94" name="Freeform 37">
              <a:extLst>
                <a:ext uri="{FF2B5EF4-FFF2-40B4-BE49-F238E27FC236}">
                  <a16:creationId xmlns:a16="http://schemas.microsoft.com/office/drawing/2014/main" id="{8DE0DC4B-718F-4E78-A0AB-8442F28A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95" name="Freeform 38">
              <a:extLst>
                <a:ext uri="{FF2B5EF4-FFF2-40B4-BE49-F238E27FC236}">
                  <a16:creationId xmlns:a16="http://schemas.microsoft.com/office/drawing/2014/main" id="{8F80CA79-E2F4-4B1D-97DE-04F9215B0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6" name="Title 5">
            <a:extLst>
              <a:ext uri="{FF2B5EF4-FFF2-40B4-BE49-F238E27FC236}">
                <a16:creationId xmlns:a16="http://schemas.microsoft.com/office/drawing/2014/main" id="{EB0FF691-996B-8E12-DDA7-86278EA6B68C}"/>
              </a:ext>
            </a:extLst>
          </p:cNvPr>
          <p:cNvSpPr>
            <a:spLocks noGrp="1"/>
          </p:cNvSpPr>
          <p:nvPr>
            <p:ph type="title"/>
          </p:nvPr>
        </p:nvSpPr>
        <p:spPr>
          <a:xfrm>
            <a:off x="8267578" y="2562106"/>
            <a:ext cx="3181597" cy="3841735"/>
          </a:xfrm>
        </p:spPr>
        <p:txBody>
          <a:bodyPr vert="horz" lIns="91440" tIns="45720" rIns="91440" bIns="45720" rtlCol="0" anchor="b">
            <a:normAutofit/>
          </a:bodyPr>
          <a:lstStyle/>
          <a:p>
            <a:pPr>
              <a:spcAft>
                <a:spcPts val="1200"/>
              </a:spcAft>
            </a:pPr>
            <a:r>
              <a:rPr lang="en-US" sz="4400" b="0" dirty="0"/>
              <a:t>Create directories and files</a:t>
            </a:r>
          </a:p>
          <a:p>
            <a:pPr>
              <a:spcAft>
                <a:spcPts val="1200"/>
              </a:spcAft>
            </a:pPr>
            <a:endParaRPr lang="en-US" sz="4400" b="0" dirty="0"/>
          </a:p>
        </p:txBody>
      </p:sp>
      <p:pic>
        <p:nvPicPr>
          <p:cNvPr id="5" name="Picture 4">
            <a:extLst>
              <a:ext uri="{FF2B5EF4-FFF2-40B4-BE49-F238E27FC236}">
                <a16:creationId xmlns:a16="http://schemas.microsoft.com/office/drawing/2014/main" id="{478A2017-FDD3-3D59-F3E4-875A788DB3A9}"/>
              </a:ext>
            </a:extLst>
          </p:cNvPr>
          <p:cNvPicPr>
            <a:picLocks noChangeAspect="1"/>
          </p:cNvPicPr>
          <p:nvPr/>
        </p:nvPicPr>
        <p:blipFill>
          <a:blip r:embed="rId2"/>
          <a:srcRect r="20876" b="3"/>
          <a:stretch/>
        </p:blipFill>
        <p:spPr>
          <a:xfrm>
            <a:off x="95389" y="408781"/>
            <a:ext cx="5867106" cy="6024562"/>
          </a:xfrm>
          <a:prstGeom prst="rect">
            <a:avLst/>
          </a:prstGeom>
          <a:noFill/>
        </p:spPr>
      </p:pic>
      <p:sp>
        <p:nvSpPr>
          <p:cNvPr id="157" name="Rectangle 156">
            <a:extLst>
              <a:ext uri="{FF2B5EF4-FFF2-40B4-BE49-F238E27FC236}">
                <a16:creationId xmlns:a16="http://schemas.microsoft.com/office/drawing/2014/main" id="{E15F4FDF-1B24-4F56-AF01-4D0645A8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9" name="Freeform 33">
            <a:extLst>
              <a:ext uri="{FF2B5EF4-FFF2-40B4-BE49-F238E27FC236}">
                <a16:creationId xmlns:a16="http://schemas.microsoft.com/office/drawing/2014/main" id="{4FD76CDA-1C6B-40B2-9A61-FD38CE1B4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3064618537"/>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ctrTitle"/>
          </p:nvPr>
        </p:nvSpPr>
        <p:spPr>
          <a:xfrm>
            <a:off x="281683" y="-34183"/>
            <a:ext cx="4545918" cy="1226821"/>
          </a:xfrm>
        </p:spPr>
        <p:txBody>
          <a:bodyPr vert="horz" lIns="91440" tIns="45720" rIns="91440" bIns="45720" rtlCol="0" anchor="b">
            <a:normAutofit fontScale="90000"/>
          </a:bodyPr>
          <a:lstStyle/>
          <a:p>
            <a:pPr>
              <a:spcAft>
                <a:spcPts val="1200"/>
              </a:spcAft>
            </a:pPr>
            <a:r>
              <a:rPr lang="en-US" sz="4000" dirty="0"/>
              <a:t>Copy and remove directories and files</a:t>
            </a:r>
          </a:p>
        </p:txBody>
      </p:sp>
      <p:pic>
        <p:nvPicPr>
          <p:cNvPr id="4" name="Picture 3">
            <a:extLst>
              <a:ext uri="{FF2B5EF4-FFF2-40B4-BE49-F238E27FC236}">
                <a16:creationId xmlns:a16="http://schemas.microsoft.com/office/drawing/2014/main" id="{7AD27B86-7FE5-6D73-89BC-DB8758EAA7EC}"/>
              </a:ext>
            </a:extLst>
          </p:cNvPr>
          <p:cNvPicPr>
            <a:picLocks noChangeAspect="1"/>
          </p:cNvPicPr>
          <p:nvPr/>
        </p:nvPicPr>
        <p:blipFill>
          <a:blip r:embed="rId3"/>
          <a:stretch>
            <a:fillRect/>
          </a:stretch>
        </p:blipFill>
        <p:spPr>
          <a:xfrm>
            <a:off x="4827601" y="311079"/>
            <a:ext cx="7364399" cy="4952557"/>
          </a:xfrm>
          <a:prstGeom prst="rect">
            <a:avLst/>
          </a:prstGeom>
        </p:spPr>
      </p:pic>
    </p:spTree>
    <p:extLst>
      <p:ext uri="{BB962C8B-B14F-4D97-AF65-F5344CB8AC3E}">
        <p14:creationId xmlns:p14="http://schemas.microsoft.com/office/powerpoint/2010/main" val="2633149106"/>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513EBF72-EDB5-4278-94B8-34AAC2FA6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BD486FF-4365-499B-AFF7-0F07549D9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CB731FB-FF3E-4D53-9E6A-67C4DAD74D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46" name="Freeform 11">
              <a:extLst>
                <a:ext uri="{FF2B5EF4-FFF2-40B4-BE49-F238E27FC236}">
                  <a16:creationId xmlns:a16="http://schemas.microsoft.com/office/drawing/2014/main" id="{F76669B2-AA72-48F0-BE02-E23B19922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7" name="Freeform 12">
              <a:extLst>
                <a:ext uri="{FF2B5EF4-FFF2-40B4-BE49-F238E27FC236}">
                  <a16:creationId xmlns:a16="http://schemas.microsoft.com/office/drawing/2014/main" id="{F7EF4251-A868-4B47-8099-154550F04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8" name="Freeform 13">
              <a:extLst>
                <a:ext uri="{FF2B5EF4-FFF2-40B4-BE49-F238E27FC236}">
                  <a16:creationId xmlns:a16="http://schemas.microsoft.com/office/drawing/2014/main" id="{089C3DFC-191F-40B9-93AF-2E59D5126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9" name="Freeform 14">
              <a:extLst>
                <a:ext uri="{FF2B5EF4-FFF2-40B4-BE49-F238E27FC236}">
                  <a16:creationId xmlns:a16="http://schemas.microsoft.com/office/drawing/2014/main" id="{F0B594F9-A7B5-471C-BFBE-74E9F7387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0" name="Freeform 15">
              <a:extLst>
                <a:ext uri="{FF2B5EF4-FFF2-40B4-BE49-F238E27FC236}">
                  <a16:creationId xmlns:a16="http://schemas.microsoft.com/office/drawing/2014/main" id="{562B3703-0AD3-4477-ACE3-9792DB070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1" name="Freeform 16">
              <a:extLst>
                <a:ext uri="{FF2B5EF4-FFF2-40B4-BE49-F238E27FC236}">
                  <a16:creationId xmlns:a16="http://schemas.microsoft.com/office/drawing/2014/main" id="{AFC61811-5AD7-40A8-9E5C-80020778D8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2" name="Freeform 17">
              <a:extLst>
                <a:ext uri="{FF2B5EF4-FFF2-40B4-BE49-F238E27FC236}">
                  <a16:creationId xmlns:a16="http://schemas.microsoft.com/office/drawing/2014/main" id="{CEACC779-3664-47DA-AF86-A2D8EF93A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3" name="Freeform 18">
              <a:extLst>
                <a:ext uri="{FF2B5EF4-FFF2-40B4-BE49-F238E27FC236}">
                  <a16:creationId xmlns:a16="http://schemas.microsoft.com/office/drawing/2014/main" id="{BF9F040E-FE57-4AD6-8CBF-357962246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4" name="Freeform 19">
              <a:extLst>
                <a:ext uri="{FF2B5EF4-FFF2-40B4-BE49-F238E27FC236}">
                  <a16:creationId xmlns:a16="http://schemas.microsoft.com/office/drawing/2014/main" id="{9BBEC815-1ED3-430D-B771-4CFC3952F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5" name="Freeform 20">
              <a:extLst>
                <a:ext uri="{FF2B5EF4-FFF2-40B4-BE49-F238E27FC236}">
                  <a16:creationId xmlns:a16="http://schemas.microsoft.com/office/drawing/2014/main" id="{E076923D-B0A5-40D9-BE13-91C93F1E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6" name="Freeform 21">
              <a:extLst>
                <a:ext uri="{FF2B5EF4-FFF2-40B4-BE49-F238E27FC236}">
                  <a16:creationId xmlns:a16="http://schemas.microsoft.com/office/drawing/2014/main" id="{1CA2364B-42C8-4755-9072-E60C435614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7" name="Freeform 22">
              <a:extLst>
                <a:ext uri="{FF2B5EF4-FFF2-40B4-BE49-F238E27FC236}">
                  <a16:creationId xmlns:a16="http://schemas.microsoft.com/office/drawing/2014/main" id="{D01B42BD-FD31-49A1-A45A-C98410BC8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9" name="Group 58">
            <a:extLst>
              <a:ext uri="{FF2B5EF4-FFF2-40B4-BE49-F238E27FC236}">
                <a16:creationId xmlns:a16="http://schemas.microsoft.com/office/drawing/2014/main" id="{3D79CD01-D829-46FC-843C-D4F80BD91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60" name="Freeform 27">
              <a:extLst>
                <a:ext uri="{FF2B5EF4-FFF2-40B4-BE49-F238E27FC236}">
                  <a16:creationId xmlns:a16="http://schemas.microsoft.com/office/drawing/2014/main" id="{252D6E81-1EBB-4132-B5B0-556E4A35F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1" name="Freeform 28">
              <a:extLst>
                <a:ext uri="{FF2B5EF4-FFF2-40B4-BE49-F238E27FC236}">
                  <a16:creationId xmlns:a16="http://schemas.microsoft.com/office/drawing/2014/main" id="{BE7131A3-1888-4927-B822-590D34151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2" name="Freeform 29">
              <a:extLst>
                <a:ext uri="{FF2B5EF4-FFF2-40B4-BE49-F238E27FC236}">
                  <a16:creationId xmlns:a16="http://schemas.microsoft.com/office/drawing/2014/main" id="{024990C0-6285-4C3B-A5B5-B6AC37098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3" name="Freeform 30">
              <a:extLst>
                <a:ext uri="{FF2B5EF4-FFF2-40B4-BE49-F238E27FC236}">
                  <a16:creationId xmlns:a16="http://schemas.microsoft.com/office/drawing/2014/main" id="{D262A308-5E13-40AA-AA87-D105F5533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4" name="Freeform 31">
              <a:extLst>
                <a:ext uri="{FF2B5EF4-FFF2-40B4-BE49-F238E27FC236}">
                  <a16:creationId xmlns:a16="http://schemas.microsoft.com/office/drawing/2014/main" id="{F7DF2F8A-7C9D-4727-A7D6-C74AF47929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5" name="Freeform 32">
              <a:extLst>
                <a:ext uri="{FF2B5EF4-FFF2-40B4-BE49-F238E27FC236}">
                  <a16:creationId xmlns:a16="http://schemas.microsoft.com/office/drawing/2014/main" id="{93DA702E-EE7A-4584-9847-803FDCDB1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6" name="Freeform 33">
              <a:extLst>
                <a:ext uri="{FF2B5EF4-FFF2-40B4-BE49-F238E27FC236}">
                  <a16:creationId xmlns:a16="http://schemas.microsoft.com/office/drawing/2014/main" id="{AF7E021C-0B5A-4035-8A00-029A52847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7" name="Freeform 34">
              <a:extLst>
                <a:ext uri="{FF2B5EF4-FFF2-40B4-BE49-F238E27FC236}">
                  <a16:creationId xmlns:a16="http://schemas.microsoft.com/office/drawing/2014/main" id="{CE46A368-BBD8-41CC-B450-E298BE02D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8" name="Freeform 35">
              <a:extLst>
                <a:ext uri="{FF2B5EF4-FFF2-40B4-BE49-F238E27FC236}">
                  <a16:creationId xmlns:a16="http://schemas.microsoft.com/office/drawing/2014/main" id="{A99CD41F-58F2-4092-9F39-26AE634EC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9" name="Freeform 36">
              <a:extLst>
                <a:ext uri="{FF2B5EF4-FFF2-40B4-BE49-F238E27FC236}">
                  <a16:creationId xmlns:a16="http://schemas.microsoft.com/office/drawing/2014/main" id="{D368702B-EDA4-4EB6-A760-C68F022D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0" name="Freeform 37">
              <a:extLst>
                <a:ext uri="{FF2B5EF4-FFF2-40B4-BE49-F238E27FC236}">
                  <a16:creationId xmlns:a16="http://schemas.microsoft.com/office/drawing/2014/main" id="{2FB0ECE4-08DF-4876-8CC9-7EB32EF25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1" name="Freeform 38">
              <a:extLst>
                <a:ext uri="{FF2B5EF4-FFF2-40B4-BE49-F238E27FC236}">
                  <a16:creationId xmlns:a16="http://schemas.microsoft.com/office/drawing/2014/main" id="{C978BD1A-4BF4-42EC-B61D-9D7700FE1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idx="4294967295"/>
          </p:nvPr>
        </p:nvSpPr>
        <p:spPr>
          <a:xfrm>
            <a:off x="8150310" y="1930896"/>
            <a:ext cx="3181597" cy="3841735"/>
          </a:xfrm>
        </p:spPr>
        <p:txBody>
          <a:bodyPr vert="horz" lIns="91440" tIns="45720" rIns="91440" bIns="45720" rtlCol="0" anchor="b">
            <a:normAutofit/>
          </a:bodyPr>
          <a:lstStyle/>
          <a:p>
            <a:pPr>
              <a:spcAft>
                <a:spcPts val="1200"/>
              </a:spcAft>
            </a:pPr>
            <a:r>
              <a:rPr lang="en-US" sz="4400" dirty="0"/>
              <a:t>Locate directories and files</a:t>
            </a:r>
          </a:p>
        </p:txBody>
      </p:sp>
      <p:pic>
        <p:nvPicPr>
          <p:cNvPr id="4" name="Picture 3">
            <a:extLst>
              <a:ext uri="{FF2B5EF4-FFF2-40B4-BE49-F238E27FC236}">
                <a16:creationId xmlns:a16="http://schemas.microsoft.com/office/drawing/2014/main" id="{F8BA05C6-6884-FB51-1270-7C56E8FB9FBA}"/>
              </a:ext>
            </a:extLst>
          </p:cNvPr>
          <p:cNvPicPr>
            <a:picLocks noChangeAspect="1"/>
          </p:cNvPicPr>
          <p:nvPr/>
        </p:nvPicPr>
        <p:blipFill>
          <a:blip r:embed="rId2"/>
          <a:stretch>
            <a:fillRect/>
          </a:stretch>
        </p:blipFill>
        <p:spPr>
          <a:xfrm>
            <a:off x="108670" y="791382"/>
            <a:ext cx="5635589" cy="5456939"/>
          </a:xfrm>
          <a:prstGeom prst="rect">
            <a:avLst/>
          </a:prstGeom>
        </p:spPr>
      </p:pic>
      <p:sp>
        <p:nvSpPr>
          <p:cNvPr id="73" name="Rectangle 72">
            <a:extLst>
              <a:ext uri="{FF2B5EF4-FFF2-40B4-BE49-F238E27FC236}">
                <a16:creationId xmlns:a16="http://schemas.microsoft.com/office/drawing/2014/main" id="{AEC89D32-0839-4A5D-80DB-D12259CA4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33">
            <a:extLst>
              <a:ext uri="{FF2B5EF4-FFF2-40B4-BE49-F238E27FC236}">
                <a16:creationId xmlns:a16="http://schemas.microsoft.com/office/drawing/2014/main" id="{7229C60D-EFB4-4944-AEB7-4773C1A7B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1823218144"/>
      </p:ext>
    </p:extLst>
  </p:cSld>
  <p:clrMapOvr>
    <a:masterClrMapping/>
  </p:clrMapOvr>
  <mc:AlternateContent xmlns:mc="http://schemas.openxmlformats.org/markup-compatibility/2006" xmlns:p14="http://schemas.microsoft.com/office/powerpoint/2010/main">
    <mc:Choice Requires="p14">
      <p:transition spd="slow" p14:dur="3000" advClick="0" advTm="4000">
        <p:wipe/>
      </p:transition>
    </mc:Choice>
    <mc:Fallback xmlns="">
      <p:transition spd="slow" advClick="0" advTm="4000">
        <p:wipe/>
      </p:transition>
    </mc:Fallback>
  </mc:AlternateContent>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3.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{442609D0-C7C6-4E5F-820F-E30DA2AE6C4F}tf78853419_win32</Template>
  <TotalTime>1665</TotalTime>
  <Words>1468</Words>
  <Application>Microsoft Office PowerPoint</Application>
  <PresentationFormat>Widescreen</PresentationFormat>
  <Paragraphs>157</Paragraphs>
  <Slides>34</Slides>
  <Notes>12</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Calibri Light</vt:lpstr>
      <vt:lpstr>Century Gothic</vt:lpstr>
      <vt:lpstr>Franklin Gothic Book</vt:lpstr>
      <vt:lpstr>Franklin Gothic Demi</vt:lpstr>
      <vt:lpstr>Wingdings 3</vt:lpstr>
      <vt:lpstr>Custom</vt:lpstr>
      <vt:lpstr>Wisp</vt:lpstr>
      <vt:lpstr>Office Theme</vt:lpstr>
      <vt:lpstr>Introduction to Operating Systems</vt:lpstr>
      <vt:lpstr>Agenda</vt:lpstr>
      <vt:lpstr>Introduction</vt:lpstr>
      <vt:lpstr>PowerPoint Presentation</vt:lpstr>
      <vt:lpstr>Linux Filesystem Hierarchy</vt:lpstr>
      <vt:lpstr>Navigate the Linux filesystem tree</vt:lpstr>
      <vt:lpstr>Create directories and files </vt:lpstr>
      <vt:lpstr>Copy and remove directories and files</vt:lpstr>
      <vt:lpstr>Locate directories and files</vt:lpstr>
      <vt:lpstr>PowerPoint Presentation</vt:lpstr>
      <vt:lpstr>Create a shell script</vt:lpstr>
      <vt:lpstr>A Linux shell script is a text file containing a series of commands written for the shell to execute. Shell scripts automate repetitive tasks, manage system configurations, and perform complex operations by combining multiple commands into a single, executable file.  Key Features of Shell Scripts</vt:lpstr>
      <vt:lpstr>Change script file permissions</vt:lpstr>
      <vt:lpstr>Set the Path variable</vt:lpstr>
      <vt:lpstr>Make the PATH variable permanent</vt:lpstr>
      <vt:lpstr>PowerPoint Presentation</vt:lpstr>
      <vt:lpstr>Add users and groups in CLI</vt:lpstr>
      <vt:lpstr>User and group management in Linux involves creating, modifying, and managing users and groups to control system access and organize permissions efficiently.</vt:lpstr>
      <vt:lpstr>Test user and group settings</vt:lpstr>
      <vt:lpstr>Add users in GUI</vt:lpstr>
      <vt:lpstr>Remove users and groups</vt:lpstr>
      <vt:lpstr>PowerPoint Presentation</vt:lpstr>
      <vt:lpstr>Discover host IP configurations</vt:lpstr>
      <vt:lpstr>Manage network interfaces</vt:lpstr>
      <vt:lpstr>Use network utilities</vt:lpstr>
      <vt:lpstr>PowerPoint Presentation</vt:lpstr>
      <vt:lpstr>Monitor Linux processes</vt:lpstr>
      <vt:lpstr>Monitor user activities</vt:lpstr>
      <vt:lpstr>Monitor network bandwidth usage</vt:lpstr>
      <vt:lpstr>Challenges </vt:lpstr>
      <vt:lpstr>Career Skills </vt:lpstr>
      <vt:lpstr>Conclusion</vt:lpstr>
      <vt:lpstr>References used with this project: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Anita Woods</dc:creator>
  <cp:lastModifiedBy>Anita Woods</cp:lastModifiedBy>
  <cp:revision>66</cp:revision>
  <dcterms:created xsi:type="dcterms:W3CDTF">2024-12-03T17:43:49Z</dcterms:created>
  <dcterms:modified xsi:type="dcterms:W3CDTF">2024-12-15T14:23:58Z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